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7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0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les contenus aux différents canaux (réseaux sociaux, email, site web)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2488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3424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384947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342442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Comprendre les codes et attentes spécifiques à chaque canal.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216962" y="33424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384947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78" y="3342442"/>
            <a:ext cx="345924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l'IA (comme ChatGPT) pour décliner rapidement vos messages clés.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9640133" y="33424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384947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77249" y="3342442"/>
            <a:ext cx="345924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Maintenir une cohérence éditoriale tout en adaptant le ton et la forme.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93790" y="52417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284232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241727"/>
            <a:ext cx="56709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 calendrier éditorial multicanal pour anticiper vos publications.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428667" y="52417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284232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165783" y="5241727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Recycler vos contenus existants en les adaptant à de nouveaux supports.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0175" y="736402"/>
            <a:ext cx="6241375" cy="601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SPÉCIFICITÉS PAR CANAL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160175" y="1626632"/>
            <a:ext cx="7796451" cy="5866567"/>
          </a:xfrm>
          <a:prstGeom prst="roundRect">
            <a:avLst>
              <a:gd name="adj" fmla="val 137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67795" y="1634252"/>
            <a:ext cx="7781211" cy="86225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60676" y="1757363"/>
            <a:ext cx="116752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Canal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20633" y="175736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principal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476780" y="175736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Style recommandé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032927" y="175736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Longueur idéale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589073" y="1757363"/>
            <a:ext cx="116752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Visuels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167795" y="2496503"/>
            <a:ext cx="7781211" cy="147828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360676" y="2619613"/>
            <a:ext cx="116752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920633" y="2619613"/>
            <a:ext cx="1163717" cy="1232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de l'engagement et relayer l'actualité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9476780" y="2619613"/>
            <a:ext cx="1163717" cy="924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Chaleureux, narratif, interactif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032927" y="261961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100 à 250 mots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2589073" y="2619613"/>
            <a:ext cx="1167527" cy="924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Photo ou visuel impactant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167795" y="3974783"/>
            <a:ext cx="7781211" cy="147828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60676" y="4097893"/>
            <a:ext cx="116752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920633" y="4097893"/>
            <a:ext cx="1163717" cy="924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Inspirer et valoriser l'image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9476780" y="4097893"/>
            <a:ext cx="1163717" cy="1232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Court, punchy, hashtags pertinents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1032927" y="409789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50 à 100 mots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2589073" y="4097893"/>
            <a:ext cx="1167527" cy="924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Photo ou vidéo indispensable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6167795" y="5453063"/>
            <a:ext cx="7781211" cy="86225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6360676" y="5576173"/>
            <a:ext cx="116752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920633" y="557617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Fidéliser et informer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9476780" y="557617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Convivial, structuré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11032927" y="5576173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200 à 500 mots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12589073" y="5576173"/>
            <a:ext cx="116752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Bannière + 1 ou 2 images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6167795" y="6315313"/>
            <a:ext cx="7781211" cy="117026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6360676" y="6438424"/>
            <a:ext cx="116752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Site web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7920633" y="6438424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Informer et documenter</a:t>
            </a:r>
            <a:endParaRPr lang="en-US" sz="1500" dirty="0"/>
          </a:p>
        </p:txBody>
      </p:sp>
      <p:sp>
        <p:nvSpPr>
          <p:cNvPr id="32" name="Text 29"/>
          <p:cNvSpPr/>
          <p:nvPr/>
        </p:nvSpPr>
        <p:spPr>
          <a:xfrm>
            <a:off x="9476780" y="6438424"/>
            <a:ext cx="1163717" cy="924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Informatif, structuré, durable</a:t>
            </a:r>
            <a:endParaRPr lang="en-US" sz="1500" dirty="0"/>
          </a:p>
        </p:txBody>
      </p:sp>
      <p:sp>
        <p:nvSpPr>
          <p:cNvPr id="33" name="Text 30"/>
          <p:cNvSpPr/>
          <p:nvPr/>
        </p:nvSpPr>
        <p:spPr>
          <a:xfrm>
            <a:off x="11032927" y="6438424"/>
            <a:ext cx="116371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500 à 1000 mots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12589073" y="6438424"/>
            <a:ext cx="1167527" cy="924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Photos de qualité, graphiques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6048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BIBLIOTHÈQUE DE PROMPTS PRÊTS À L'EMPLOI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37234"/>
            <a:ext cx="6408063" cy="4826198"/>
          </a:xfrm>
          <a:prstGeom prst="roundRect">
            <a:avLst>
              <a:gd name="adj" fmla="val 197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871668"/>
            <a:ext cx="59391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Modèles à copier-coller dans ChatGPT pour adapter vos messages clés.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716417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Annoncer un événement (exemple : brocante solidaire)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028224" y="4215408"/>
            <a:ext cx="59391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source : Notre association organise une brocante solidaire le 15 juin, à partir de 9h, salle des fêtes de Villemont. Les fonds collectés financeront nos projets pour les familles en difficulté.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428667" y="2637234"/>
            <a:ext cx="6408063" cy="4826198"/>
          </a:xfrm>
          <a:prstGeom prst="roundRect">
            <a:avLst>
              <a:gd name="adj" fmla="val 197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63101" y="28716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Prompts par canal :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63101" y="3362087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 Prompt : Adapte ce message pour un post Facebook convivial et mobilisateur.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663101" y="4167188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 Prompt : Adapte ce message pour une publication Instagram courte, avec emojis et hashtags.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663101" y="4972288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 Prompt : Adapte ce message pour une newsletter informative, ton chaleureux, avec un appel à participation.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663101" y="6140291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Site web Prompt : Adapte ce message pour un article complet destiné au site web, avec informations pratiques et contexte.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136" y="557213"/>
            <a:ext cx="9532263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Partager un témoignage de bénévole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136" y="1595557"/>
            <a:ext cx="1013103" cy="1215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26087" y="1798082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source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026087" y="2236113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Alice, bénévole depuis 5 ans, anime nos ateliers d'apprentissage du français.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36" y="2811304"/>
            <a:ext cx="1013103" cy="12157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26087" y="3013829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 Prompt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2026087" y="3451860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Raconte l'histoire d'Alice dans un post Facebook chaleureux, avec photo.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6" y="4027051"/>
            <a:ext cx="1013103" cy="1215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26087" y="4229576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Instagram Prompt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2026087" y="4667607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 une légende Instagram courte, humaine, avec une citation inspirante d'Alice.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5242798"/>
            <a:ext cx="1013103" cy="12157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26087" y="5445323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Newsletter Prompt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2026087" y="5883354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 un portrait de bénévole pour la rubrique "Ils font vivre l'association" de notre newsletter.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36" y="6458545"/>
            <a:ext cx="1013103" cy="121574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26087" y="6661071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Site web Prompt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2026087" y="7099102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 un article complet sur le parcours et l'engagement d'Alice.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1748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Diffuser les résultats d'une campagne de dons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8213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source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11723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Grâce à vous, nous avons collecté 12 000 € pour notre projet d'épicerie solidaire.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492" y="3690699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229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 Prompt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013353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 un post Facebook de remerciement collectif avec photo.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010" y="3426023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0793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Instagram Prompt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51256" y="4569738"/>
            <a:ext cx="378535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 un visuel Instagram (infographie) avec le montant collecté et un message de gratitude.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9423" y="511278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37790" y="59986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Newsletter Prompt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937790" y="6489025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 une section "Bilan de la campagne" pour notre prochaine newsletter.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0564" y="6419850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57256" y="55187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Site web Prompt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93790" y="6009203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 un article détaillé sur la campagne, avec photos et témoignages.</a:t>
            </a:r>
            <a:endParaRPr lang="en-US" sz="17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595" y="554105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9475" y="488871"/>
            <a:ext cx="8025051" cy="999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TRAME DE CALENDRIER ÉDITORIAL MULTICANAL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59475" y="1727835"/>
            <a:ext cx="8025051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 adaptable pour vos campagnes et temps forts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559475" y="2163366"/>
            <a:ext cx="8025051" cy="4886087"/>
          </a:xfrm>
          <a:prstGeom prst="roundRect">
            <a:avLst>
              <a:gd name="adj" fmla="val 137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67095" y="2170986"/>
            <a:ext cx="8011358" cy="4626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727234" y="2274451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2066211" y="2274451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clé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3401378" y="2274451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736544" y="2274451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071711" y="2274451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406878" y="2274451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Site web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67095" y="2633663"/>
            <a:ext cx="8011358" cy="12299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727234" y="2737128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 juin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2066211" y="2737128"/>
            <a:ext cx="100798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Teaser brocante solidaire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3401378" y="2737128"/>
            <a:ext cx="100798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Post teasing « Save the date »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736544" y="2737128"/>
            <a:ext cx="1007983" cy="1022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 décompte + visuel événement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6071711" y="2737128"/>
            <a:ext cx="1007983" cy="511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Encart agenda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7406878" y="2737128"/>
            <a:ext cx="101179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Article : l'histoire de la brocante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567095" y="3863578"/>
            <a:ext cx="8011358" cy="12299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727234" y="3967043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 juin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2066211" y="3967043"/>
            <a:ext cx="100798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Focus sur les objets à vendre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3401378" y="3967043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Album photos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4736544" y="3967043"/>
            <a:ext cx="1007983" cy="1022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Reels « coulisses de la préparation »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6071711" y="3967043"/>
            <a:ext cx="1007983" cy="511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tri maison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7406878" y="3967043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567095" y="5093494"/>
            <a:ext cx="8011358" cy="97416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8" name="Text 25"/>
          <p:cNvSpPr/>
          <p:nvPr/>
        </p:nvSpPr>
        <p:spPr>
          <a:xfrm>
            <a:off x="727234" y="5196959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15 juin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2066211" y="5196959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 J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3401378" y="5196959"/>
            <a:ext cx="100798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Post « ouverture » + live vidéo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4736544" y="5196959"/>
            <a:ext cx="1007983" cy="511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 minute par minute</a:t>
            </a:r>
            <a:endParaRPr lang="en-US" sz="1250" dirty="0"/>
          </a:p>
        </p:txBody>
      </p:sp>
      <p:sp>
        <p:nvSpPr>
          <p:cNvPr id="32" name="Text 29"/>
          <p:cNvSpPr/>
          <p:nvPr/>
        </p:nvSpPr>
        <p:spPr>
          <a:xfrm>
            <a:off x="6071711" y="5196959"/>
            <a:ext cx="100798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</a:t>
            </a:r>
            <a:endParaRPr lang="en-US" sz="1250" dirty="0"/>
          </a:p>
        </p:txBody>
      </p:sp>
      <p:sp>
        <p:nvSpPr>
          <p:cNvPr id="33" name="Text 30"/>
          <p:cNvSpPr/>
          <p:nvPr/>
        </p:nvSpPr>
        <p:spPr>
          <a:xfrm>
            <a:off x="7406878" y="5196959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</a:t>
            </a:r>
            <a:endParaRPr lang="en-US" sz="1250" dirty="0"/>
          </a:p>
        </p:txBody>
      </p:sp>
      <p:sp>
        <p:nvSpPr>
          <p:cNvPr id="34" name="Shape 31"/>
          <p:cNvSpPr/>
          <p:nvPr/>
        </p:nvSpPr>
        <p:spPr>
          <a:xfrm>
            <a:off x="567095" y="6067663"/>
            <a:ext cx="8011358" cy="97416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5" name="Text 32"/>
          <p:cNvSpPr/>
          <p:nvPr/>
        </p:nvSpPr>
        <p:spPr>
          <a:xfrm>
            <a:off x="727234" y="6171128"/>
            <a:ext cx="1011793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17 juin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2066211" y="6171128"/>
            <a:ext cx="1007983" cy="511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Remerciements</a:t>
            </a:r>
            <a:endParaRPr lang="en-US" sz="1250" dirty="0"/>
          </a:p>
        </p:txBody>
      </p:sp>
      <p:sp>
        <p:nvSpPr>
          <p:cNvPr id="37" name="Text 34"/>
          <p:cNvSpPr/>
          <p:nvPr/>
        </p:nvSpPr>
        <p:spPr>
          <a:xfrm>
            <a:off x="3401378" y="6171128"/>
            <a:ext cx="1007983" cy="511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Post bilan + photos</a:t>
            </a:r>
            <a:endParaRPr lang="en-US" sz="1250" dirty="0"/>
          </a:p>
        </p:txBody>
      </p:sp>
      <p:sp>
        <p:nvSpPr>
          <p:cNvPr id="38" name="Text 35"/>
          <p:cNvSpPr/>
          <p:nvPr/>
        </p:nvSpPr>
        <p:spPr>
          <a:xfrm>
            <a:off x="4736544" y="6171128"/>
            <a:ext cx="100798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Carrousel des meilleurs moments</a:t>
            </a:r>
            <a:endParaRPr lang="en-US" sz="1250" dirty="0"/>
          </a:p>
        </p:txBody>
      </p:sp>
      <p:sp>
        <p:nvSpPr>
          <p:cNvPr id="39" name="Text 36"/>
          <p:cNvSpPr/>
          <p:nvPr/>
        </p:nvSpPr>
        <p:spPr>
          <a:xfrm>
            <a:off x="6071711" y="6171128"/>
            <a:ext cx="100798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Rubrique bilan de l'événement</a:t>
            </a:r>
            <a:endParaRPr lang="en-US" sz="1250" dirty="0"/>
          </a:p>
        </p:txBody>
      </p:sp>
      <p:sp>
        <p:nvSpPr>
          <p:cNvPr id="40" name="Text 37"/>
          <p:cNvSpPr/>
          <p:nvPr/>
        </p:nvSpPr>
        <p:spPr>
          <a:xfrm>
            <a:off x="7406878" y="6171128"/>
            <a:ext cx="1011793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Article complet bilan + chiffres clés</a:t>
            </a:r>
            <a:endParaRPr lang="en-US" sz="1250" dirty="0"/>
          </a:p>
        </p:txBody>
      </p:sp>
      <p:sp>
        <p:nvSpPr>
          <p:cNvPr id="41" name="Text 38"/>
          <p:cNvSpPr/>
          <p:nvPr/>
        </p:nvSpPr>
        <p:spPr>
          <a:xfrm>
            <a:off x="559475" y="7229237"/>
            <a:ext cx="8025051" cy="511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Conseil : créez une version « modèle » de ce tableau pour chaque grand événement de l'année (collectes, campagnes de dons, forums associatifs…).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6406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UNE ADAPTATION RÉUSSIE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109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9208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Relire chaque contenu pour adapter le ton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3428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Respecter les codes visuels (format, hashtags)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1764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Varier les angles (coulisses, chiffres clés, témoignages)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61867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Exploiter vos archives (photos, vidéos)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606087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les performances pour ajuster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7109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429208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Copier-coller le même texte partout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73428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Publier sans visuel adapté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1764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Répéter toujours le même message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61867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tout de zéro à chaque fois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606087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Publier sans évaluer l'impact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197"/>
            <a:ext cx="121872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68604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9623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 de temps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452813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message source décliné 4 fois en quelques minutes.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446" y="2168604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2962394"/>
            <a:ext cx="29363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Cohérence éditoriale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139446" y="345281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message reste aligné, même adapté.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2168604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29623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Meilleure visibilité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85221" y="345281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même message touche plusieurs publics.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997" y="2168604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2962394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Optimisation des contenus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830997" y="380714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Recycler facilement vos anciens contenus.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213390"/>
            <a:ext cx="566976" cy="56697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007179"/>
            <a:ext cx="29983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Créativité renouvelée</a:t>
            </a:r>
            <a:endParaRPr lang="en-US" sz="2200" dirty="0"/>
          </a:p>
        </p:txBody>
      </p:sp>
      <p:sp>
        <p:nvSpPr>
          <p:cNvPr id="17" name="Text 10"/>
          <p:cNvSpPr/>
          <p:nvPr/>
        </p:nvSpPr>
        <p:spPr>
          <a:xfrm>
            <a:off x="793790" y="6497598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des formats adaptés à chaque canal.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961655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POINTS DE VIGILANCE ÉTHIQUES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613065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23849"/>
            <a:ext cx="43004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Garder une identité cohérente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505134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Même adapté, le message doit refléter vos valeurs.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81476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47689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tomber dans l'overposting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895261" y="4077891"/>
            <a:ext cx="496824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Éviter de saturer tous les canaux en même temps.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5178385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51095"/>
            <a:ext cx="30139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 interne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02266" y="5441513"/>
            <a:ext cx="62747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Expliquer à votre équipe comment et pourquoi vous utilisez l'IA.</a:t>
            </a:r>
            <a:endParaRPr lang="en-US" sz="1750" dirty="0"/>
          </a:p>
        </p:txBody>
      </p:sp>
      <p:sp>
        <p:nvSpPr>
          <p:cNvPr id="17" name="Shape 9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654200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14718"/>
            <a:ext cx="35843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Relire systématiquement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09272" y="6805136"/>
            <a:ext cx="425743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ne remplace pas la validation humaine.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4019" y="1019651"/>
            <a:ext cx="7695962" cy="1293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4019" y="2622947"/>
            <a:ext cx="155138" cy="778312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89434" y="2622947"/>
            <a:ext cx="5197673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Rédigez un message source (texte brut).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189434" y="3070265"/>
            <a:ext cx="7230547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Prenez votre prochain événement ou campagne et appliquez cette méthode.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34296" y="3608070"/>
            <a:ext cx="155138" cy="1101566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99711" y="3608070"/>
            <a:ext cx="6920270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Passez ce message dans ChatGPT avec les prompts ci-dessus pour chaque canal.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499711" y="4378643"/>
            <a:ext cx="6920270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les modèles de prompts fournis pour adapter votre contenu.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344692" y="4916448"/>
            <a:ext cx="155138" cy="1101566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810107" y="4916448"/>
            <a:ext cx="6609874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Créez votre tableau de calendrier éditorial multicanal.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810107" y="5687020"/>
            <a:ext cx="6609874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Organisez vos publications selon le modèle présenté.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654969" y="6224826"/>
            <a:ext cx="155138" cy="778312"/>
          </a:xfrm>
          <a:prstGeom prst="roundRect">
            <a:avLst>
              <a:gd name="adj" fmla="val 5601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120384" y="6224826"/>
            <a:ext cx="5886569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Relisez, ajustez et partagez avec votre équipe.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2120384" y="6672143"/>
            <a:ext cx="6299597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Assurez-vous que le contenu est cohérent et reflète vos valeurs.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2025-04-26T17:14:42Z</dcterms:created>
  <dcterms:modified xsi:type="dcterms:W3CDTF">2025-04-26T17:14:42Z</dcterms:modified>
</cp:coreProperties>
</file>