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0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Comprendre, utiliser et transformer vos actions grâce à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52356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ce cours est essentiel pour votre association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47400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516511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474006"/>
            <a:ext cx="28354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L'IA est déjà partout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964424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est déjà partout : téléphones, mails, réseaux sociaux... Mais elle reste encore sous-utilisée par les associations.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347400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37" y="3516511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34740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 nouvelle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3964424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Bonne nouvelle : plus besoin d'être informaticien ou riche pour en profiter.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626090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630340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62609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75132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faire de l'IA un allié du quotidien pour gagner du temps, toucher plus de publics, et mieux piloter vos actions.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99629"/>
            <a:ext cx="128732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Défis associatifs où l'IA peut faire la différence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748570"/>
            <a:ext cx="13042821" cy="2616518"/>
          </a:xfrm>
          <a:prstGeom prst="roundRect">
            <a:avLst>
              <a:gd name="adj" fmla="val 364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4756190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489989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 courant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5824" y="489989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Apport de l'IA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5406509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555021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Manque de temps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5824" y="5550218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Rédiger, créer, publier plus vite.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6056828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6200537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Peu de compétences numériques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5824" y="6200537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Accéder à des outils intuitifs et assistés.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6707148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28224" y="6850856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Budget limité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7545824" y="6850856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des outils gratuits ou freemium efficaces.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020" y="740212"/>
            <a:ext cx="7996714" cy="655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fondamentaux à connaître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734020" y="1946077"/>
            <a:ext cx="6325314" cy="5307449"/>
          </a:xfrm>
          <a:prstGeom prst="roundRect">
            <a:avLst>
              <a:gd name="adj" fmla="val 166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1640" y="1953697"/>
            <a:ext cx="6310074" cy="60233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51309" y="2087047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Concept clé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110157" y="2087047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Définition simplifiée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41640" y="2556034"/>
            <a:ext cx="6310074" cy="93797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951309" y="2689384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4110157" y="2689384"/>
            <a:ext cx="2731889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Simulation de capacités humaines par une machine.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41640" y="3494008"/>
            <a:ext cx="6310074" cy="93797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51309" y="3627358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Algorithme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4110157" y="3627358"/>
            <a:ext cx="2731889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Suite d'instructions pour réaliser une tâche.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741640" y="4431983"/>
            <a:ext cx="6310074" cy="93797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51309" y="4565333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110157" y="4565333"/>
            <a:ext cx="2731889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Programme spécialisé, entraîné sur des données.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741640" y="5369957"/>
            <a:ext cx="6310074" cy="93797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51309" y="5503307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Données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4110157" y="5503307"/>
            <a:ext cx="2731889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Matière première de l'IA (textes, images, chiffres).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741640" y="6307931"/>
            <a:ext cx="6310074" cy="93797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51309" y="6441281"/>
            <a:ext cx="2731889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4110157" y="6441281"/>
            <a:ext cx="2731889" cy="671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Instruction donnée à une IA pour obtenir un résultat.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7578685" y="1898928"/>
            <a:ext cx="6325314" cy="1006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simple : "Écris un post Facebook pour annoncer notre vide-grenier solidaire." ➔ ChatGPT propose instantanément un brouillon adapté.</a:t>
            </a:r>
            <a:endParaRPr lang="en-US" sz="165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8685" y="3141702"/>
            <a:ext cx="6325314" cy="35294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9354" y="431840"/>
            <a:ext cx="7936587" cy="490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usages concrets pour votre association</a:t>
            </a:r>
            <a:endParaRPr lang="en-US" sz="30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354" y="1263610"/>
            <a:ext cx="392430" cy="3924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8709" y="1236226"/>
            <a:ext cx="3858458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du contenu en quelques minutes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98709" y="1575673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Générez des posts, emails, visuels pour vos événements ou campagnes.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98709" y="1920835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: ChatGPT, Canva AI.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54" y="2670096"/>
            <a:ext cx="392430" cy="3924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98709" y="2642711"/>
            <a:ext cx="4271843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Répondre automatiquement aux questions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098709" y="2982158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Automatisez les réponses répétitives (adhésion, horaires, dons).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98709" y="3327321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: Chatfuel, ManyChat.</a:t>
            </a:r>
            <a:endParaRPr lang="en-US" sz="12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54" y="4076581"/>
            <a:ext cx="392430" cy="39243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98709" y="4049197"/>
            <a:ext cx="2348984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Stimuler votre créativité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098709" y="4388644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Trouvez des idées originales de campagnes ou d'événements.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98709" y="4733806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: ChatGPT.</a:t>
            </a:r>
            <a:endParaRPr lang="en-US" sz="12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54" y="5483066"/>
            <a:ext cx="392430" cy="39243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98709" y="5455682"/>
            <a:ext cx="3774877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Faire de la veille sectorielle intelligente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1098709" y="5795129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Suivez les appels à projets et les tendances en quelques clics.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1098709" y="6140291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: Google Bard, Feedly Pro.</a:t>
            </a:r>
            <a:endParaRPr lang="en-US" sz="12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54" y="6889552"/>
            <a:ext cx="392430" cy="39243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98709" y="6862167"/>
            <a:ext cx="3122771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l'impact de vos actions</a:t>
            </a:r>
            <a:endParaRPr lang="en-US" sz="1500" dirty="0"/>
          </a:p>
        </p:txBody>
      </p:sp>
      <p:sp>
        <p:nvSpPr>
          <p:cNvPr id="21" name="Text 14"/>
          <p:cNvSpPr/>
          <p:nvPr/>
        </p:nvSpPr>
        <p:spPr>
          <a:xfrm>
            <a:off x="1098709" y="7201614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Découvrez ce qui fonctionne le mieux dans vos publications.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1098709" y="7546777"/>
            <a:ext cx="12982337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: Predis.ai, Metricool.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302" y="713303"/>
            <a:ext cx="7747397" cy="1246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opportunités stratégiques offertes par l'IA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8302" y="2259330"/>
            <a:ext cx="7747397" cy="1164669"/>
          </a:xfrm>
          <a:prstGeom prst="roundRect">
            <a:avLst>
              <a:gd name="adj" fmla="val 719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05351" y="2466380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05351" y="2897743"/>
            <a:ext cx="7333298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concentrer sur l'humain plutôt que sur les tâches répétitives.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98302" y="3623429"/>
            <a:ext cx="7747397" cy="1164669"/>
          </a:xfrm>
          <a:prstGeom prst="roundRect">
            <a:avLst>
              <a:gd name="adj" fmla="val 719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05351" y="3830479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Qualité renforcée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05351" y="4261842"/>
            <a:ext cx="7333298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messages plus percutants, des visuels plus professionnels.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8302" y="4987528"/>
            <a:ext cx="7747397" cy="1164669"/>
          </a:xfrm>
          <a:prstGeom prst="roundRect">
            <a:avLst>
              <a:gd name="adj" fmla="val 719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05351" y="5194578"/>
            <a:ext cx="384381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 personnalisée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05351" y="5625941"/>
            <a:ext cx="7333298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vos contenus aux différents publics (bénévoles, donateurs, partenaires).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98302" y="6351627"/>
            <a:ext cx="7747397" cy="1164669"/>
          </a:xfrm>
          <a:prstGeom prst="roundRect">
            <a:avLst>
              <a:gd name="adj" fmla="val 719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05351" y="6558677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Agilité stratégique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905351" y="6990040"/>
            <a:ext cx="7333298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Anticiper les besoins, saisir de nouvelles opportunités.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973" y="1078230"/>
            <a:ext cx="11087457" cy="656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Attention : IA ≠ Miracle, mais outil puissant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0758" y="2154436"/>
            <a:ext cx="1628537" cy="120991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270" y="2724864"/>
            <a:ext cx="295275" cy="36909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49203" y="2364343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Biais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049203" y="2818448"/>
            <a:ext cx="7979093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IA reproduisent parfois des préjugés présents dans leurs données d'apprentissage.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4891683" y="3381018"/>
            <a:ext cx="8951357" cy="11430"/>
          </a:xfrm>
          <a:prstGeom prst="roundRect">
            <a:avLst>
              <a:gd name="adj" fmla="val 771749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371" y="3416737"/>
            <a:ext cx="3257193" cy="1209913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270" y="3837146"/>
            <a:ext cx="295275" cy="36909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63471" y="3626644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5863471" y="4080748"/>
            <a:ext cx="4427220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Informez votre public quand vous utilisez de l'IA.</a:t>
            </a:r>
            <a:endParaRPr lang="en-US" sz="1650" dirty="0"/>
          </a:p>
        </p:txBody>
      </p:sp>
      <p:sp>
        <p:nvSpPr>
          <p:cNvPr id="12" name="Shape 6"/>
          <p:cNvSpPr/>
          <p:nvPr/>
        </p:nvSpPr>
        <p:spPr>
          <a:xfrm>
            <a:off x="5705951" y="4643318"/>
            <a:ext cx="8137088" cy="11430"/>
          </a:xfrm>
          <a:prstGeom prst="roundRect">
            <a:avLst>
              <a:gd name="adj" fmla="val 771749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103" y="4679037"/>
            <a:ext cx="4885730" cy="1209913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7270" y="5099447"/>
            <a:ext cx="295275" cy="3690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77739" y="4888944"/>
            <a:ext cx="3121462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6677739" y="5343049"/>
            <a:ext cx="4375904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partagez pas d'infos personnelles sensibles.</a:t>
            </a:r>
            <a:endParaRPr lang="en-US" sz="1650" dirty="0"/>
          </a:p>
        </p:txBody>
      </p:sp>
      <p:sp>
        <p:nvSpPr>
          <p:cNvPr id="17" name="Shape 9"/>
          <p:cNvSpPr/>
          <p:nvPr/>
        </p:nvSpPr>
        <p:spPr>
          <a:xfrm>
            <a:off x="6520220" y="5905619"/>
            <a:ext cx="7322820" cy="11430"/>
          </a:xfrm>
          <a:prstGeom prst="roundRect">
            <a:avLst>
              <a:gd name="adj" fmla="val 771749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834" y="5941338"/>
            <a:ext cx="6514386" cy="1209913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7389" y="6361748"/>
            <a:ext cx="295275" cy="369094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92127" y="6151245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Humanité</a:t>
            </a:r>
            <a:endParaRPr lang="en-US" sz="2050" dirty="0"/>
          </a:p>
        </p:txBody>
      </p:sp>
      <p:sp>
        <p:nvSpPr>
          <p:cNvPr id="21" name="Text 11"/>
          <p:cNvSpPr/>
          <p:nvPr/>
        </p:nvSpPr>
        <p:spPr>
          <a:xfrm>
            <a:off x="7492127" y="6605349"/>
            <a:ext cx="4752499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doit soutenir votre mission, jamais la remplacer.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955" y="616625"/>
            <a:ext cx="5592961" cy="699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qu'il faut retenir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82955" y="1763197"/>
            <a:ext cx="1633061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2204" y="2211110"/>
            <a:ext cx="314563" cy="3931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39735" y="1986915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Accessibilité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39735" y="2470666"/>
            <a:ext cx="6871335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est accessible à toutes les associations, sans expertise technique.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27816" y="3037046"/>
            <a:ext cx="11207829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82955" y="3164086"/>
            <a:ext cx="3266123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35" y="3611999"/>
            <a:ext cx="314563" cy="3931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72796" y="338780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Utilité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72796" y="3871555"/>
            <a:ext cx="5617012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Elle vous aide à créer, mobiliser, analyser plus facilement.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0877" y="4437936"/>
            <a:ext cx="9574768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82955" y="4564975"/>
            <a:ext cx="4899184" cy="1289090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265" y="5012888"/>
            <a:ext cx="314563" cy="3931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05857" y="478869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Abordabilité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05857" y="5272445"/>
            <a:ext cx="4584383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outils sont souvent gratuits ou abordables.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3938" y="5838825"/>
            <a:ext cx="7941707" cy="15240"/>
          </a:xfrm>
          <a:prstGeom prst="roundRect">
            <a:avLst>
              <a:gd name="adj" fmla="val 616554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782955" y="5965865"/>
            <a:ext cx="6532245" cy="164699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796" y="6592729"/>
            <a:ext cx="314563" cy="3931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38918" y="6189583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Éthique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38918" y="6673334"/>
            <a:ext cx="6084808" cy="715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 vigilance éthique reste indispensable pour préserver vos valeurs.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8070" y="589478"/>
            <a:ext cx="6962656" cy="667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Votre premier pas concret</a:t>
            </a:r>
            <a:endParaRPr lang="en-US" sz="42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0" y="1578054"/>
            <a:ext cx="1068705" cy="12825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37410" y="1791772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2137410" y="2253972"/>
            <a:ext cx="625852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un premier outil dès cette semaine :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70" y="2860596"/>
            <a:ext cx="1068705" cy="12825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37410" y="3074313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ChatGPT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2137410" y="3536513"/>
            <a:ext cx="625852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un email d'invitation à un événement.</a:t>
            </a:r>
            <a:endParaRPr lang="en-US" sz="16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70" y="4143137"/>
            <a:ext cx="1068705" cy="128254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37410" y="4356854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Canva AI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2137410" y="4819055"/>
            <a:ext cx="625852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une affiche professionnelle pour une campagne.</a:t>
            </a:r>
            <a:endParaRPr lang="en-US" sz="16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70" y="5425678"/>
            <a:ext cx="1068705" cy="128254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37410" y="5639395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Bard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2137410" y="6101596"/>
            <a:ext cx="625852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Lancez une veille sur les nouveaux appels à projets.</a:t>
            </a:r>
            <a:endParaRPr lang="en-US" sz="1650" dirty="0"/>
          </a:p>
        </p:txBody>
      </p:sp>
      <p:sp>
        <p:nvSpPr>
          <p:cNvPr id="16" name="Text 9"/>
          <p:cNvSpPr/>
          <p:nvPr/>
        </p:nvSpPr>
        <p:spPr>
          <a:xfrm>
            <a:off x="748070" y="6948607"/>
            <a:ext cx="7647861" cy="691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Vous verrez : l'IA peut devenir votre meilleur partenaire sans révolutionner votre quotidien !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57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4159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du lien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06322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ne remplace pas l'humain, elle libère du temps pour ce qui compte vraiment.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11" y="371856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3710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Agir sur le terrain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86142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Plus de temps disponible pour les actions concrètes.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276748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823579"/>
            <a:ext cx="35833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Faire avancer votre cause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313998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Amplifier votre impact grâce aux outils numériques.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533" y="5493663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7431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Prêt à découvrir tout ce que l'IA peut apporter à votre association ? Ce cours n'est que le début de votre transformation numérique engagée !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6997" y="764143"/>
            <a:ext cx="12327255" cy="658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Bravo pour ce premier pas vers l'IA associative !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36997" y="1948458"/>
            <a:ext cx="535924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vous avez découvert aujourd'hui :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36997" y="2487930"/>
            <a:ext cx="6321385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est une ressource accessible et précieuse pour toutes les associations.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36997" y="3235523"/>
            <a:ext cx="6321385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Elle peut libérer du temps, renforcer vos communications, et accroître votre impact.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36997" y="4119920"/>
            <a:ext cx="3657005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Votre parcours continue ici :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36997" y="4659392"/>
            <a:ext cx="6321385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et comment intégrer l'IA dans sa communication associative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36997" y="5406985"/>
            <a:ext cx="6321385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Panorama des outils IA adaptés aux associations (gratuits et freemium)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36997" y="6154579"/>
            <a:ext cx="6321385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Éthique et transparence : comment communiquer sur l'usage de l'IA auprès de vos adhérents et donateurs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579638" y="1927384"/>
            <a:ext cx="6321385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module vous apportera des outils concrets et des méthodes simples pour intégrer l'IA pas à pas dans vos actions quotidiennes, sans complexité technique !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579638" y="3127653"/>
            <a:ext cx="632138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Prêt à aller plus loin ? Rejoignez-nous pour la suite de la formation !</a:t>
            </a:r>
            <a:endParaRPr lang="en-US" sz="16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9638" y="3701415"/>
            <a:ext cx="6321385" cy="35272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2025-04-27T15:58:51Z</dcterms:created>
  <dcterms:modified xsi:type="dcterms:W3CDTF">2025-04-27T15:58:51Z</dcterms:modified>
</cp:coreProperties>
</file>