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4630400" cy="8229600"/>
  <p:notesSz cx="8229600" cy="14630400"/>
  <p:embeddedFontLst>
    <p:embeddedFont>
      <p:font typeface="Montserrat"/>
      <p:regular r:id="rId23"/>
    </p:embeddedFont>
    <p:embeddedFont>
      <p:font typeface="Montserrat"/>
      <p:regular r:id="rId24"/>
    </p:embeddedFont>
    <p:embeddedFont>
      <p:font typeface="Montserrat"/>
      <p:regular r:id="rId25"/>
    </p:embeddedFont>
    <p:embeddedFont>
      <p:font typeface="Montserrat"/>
      <p:regular r:id="rId26"/>
    </p:embeddedFont>
    <p:embeddedFont>
      <p:font typeface="Heebo Light"/>
      <p:regular r:id="rId27"/>
    </p:embeddedFont>
    <p:embeddedFont>
      <p:font typeface="Heebo Light"/>
      <p:regular r:id="rId28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Relationship Id="rId28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4-1.png"/><Relationship Id="rId2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5-1.png"/><Relationship Id="rId2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6-1.png"/><Relationship Id="rId2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7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6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7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8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9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4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5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6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7.xml"/><Relationship Id="rId4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68307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Concevoir une newsletter associative avec l'aide de l'IA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16647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0" y="5174099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70040" y="5149572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9642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Objectifs pratiques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31398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60" y="3356491"/>
            <a:ext cx="340162" cy="4252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0906" y="3313986"/>
            <a:ext cx="3459242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Utiliser l'IA (comme ChatGPT et Canva AI) pour créer des newsletters engageantes.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216962" y="331398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032" y="3356491"/>
            <a:ext cx="340162" cy="4252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954078" y="3313986"/>
            <a:ext cx="3459242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Structurer une trame type adaptée à vos publics.</a:t>
            </a:r>
            <a:endParaRPr lang="en-US" sz="2200" dirty="0"/>
          </a:p>
        </p:txBody>
      </p:sp>
      <p:sp>
        <p:nvSpPr>
          <p:cNvPr id="9" name="Shape 5"/>
          <p:cNvSpPr/>
          <p:nvPr/>
        </p:nvSpPr>
        <p:spPr>
          <a:xfrm>
            <a:off x="9640133" y="331398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5204" y="3356491"/>
            <a:ext cx="340162" cy="42529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377249" y="3313986"/>
            <a:ext cx="3459242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Formuler des prompts efficaces pour chaque section de la newsletter.</a:t>
            </a:r>
            <a:endParaRPr lang="en-US" sz="2200" dirty="0"/>
          </a:p>
        </p:txBody>
      </p:sp>
      <p:sp>
        <p:nvSpPr>
          <p:cNvPr id="12" name="Shape 7"/>
          <p:cNvSpPr/>
          <p:nvPr/>
        </p:nvSpPr>
        <p:spPr>
          <a:xfrm>
            <a:off x="793790" y="556760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610106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5567601"/>
            <a:ext cx="56709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Maintenir un ton humain et sincère, fidèle à votre association.</a:t>
            </a:r>
            <a:endParaRPr lang="en-US" sz="2200" dirty="0"/>
          </a:p>
        </p:txBody>
      </p:sp>
      <p:sp>
        <p:nvSpPr>
          <p:cNvPr id="15" name="Shape 9"/>
          <p:cNvSpPr/>
          <p:nvPr/>
        </p:nvSpPr>
        <p:spPr>
          <a:xfrm>
            <a:off x="7428667" y="556760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3737" y="5610106"/>
            <a:ext cx="340162" cy="425291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8165783" y="5567601"/>
            <a:ext cx="56709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Suivre la performance de vos envois et ajuster grâce à l'IA.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2343" y="512564"/>
            <a:ext cx="7210187" cy="582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550"/>
              </a:lnSpc>
              <a:buNone/>
            </a:pPr>
            <a:r>
              <a:rPr lang="en-US" sz="36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TRAME DE NEWSLETTER TYPE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652343" y="1467803"/>
            <a:ext cx="13325713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Modèle prêt à adapter pour vos associations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52343" y="1975723"/>
            <a:ext cx="13325713" cy="5743813"/>
          </a:xfrm>
          <a:prstGeom prst="roundRect">
            <a:avLst>
              <a:gd name="adj" fmla="val 1363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9963" y="1983343"/>
            <a:ext cx="13309044" cy="53709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847963" y="2102763"/>
            <a:ext cx="405931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Section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5287566" y="2102763"/>
            <a:ext cx="405550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Objectif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9723358" y="2102763"/>
            <a:ext cx="405931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59963" y="2520434"/>
            <a:ext cx="13309044" cy="83534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847963" y="2639854"/>
            <a:ext cx="405931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1. Objet d'email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5287566" y="2639854"/>
            <a:ext cx="405550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Donner envie d'ouvrir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9723358" y="2639854"/>
            <a:ext cx="4059317" cy="596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Ce mois-ci, ensemble pour une nature plus forte »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59963" y="3355777"/>
            <a:ext cx="13309044" cy="53709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847963" y="3475196"/>
            <a:ext cx="405931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2. En-tête visuelle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5287566" y="3475196"/>
            <a:ext cx="405550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Créer une identité visuelle forte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9723358" y="3475196"/>
            <a:ext cx="405931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Bannière Canva AI aux couleurs de l'association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659963" y="3892868"/>
            <a:ext cx="13309044" cy="83534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847963" y="4012287"/>
            <a:ext cx="405931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3. Mot de la présidence / édito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5287566" y="4012287"/>
            <a:ext cx="405550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Mettre en avant la voix humaine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9723358" y="4012287"/>
            <a:ext cx="4059317" cy="596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Message chaleureux signé du président ou de l'équipe</a:t>
            </a:r>
            <a:endParaRPr lang="en-US" sz="1450" dirty="0"/>
          </a:p>
        </p:txBody>
      </p:sp>
      <p:sp>
        <p:nvSpPr>
          <p:cNvPr id="21" name="Shape 19"/>
          <p:cNvSpPr/>
          <p:nvPr/>
        </p:nvSpPr>
        <p:spPr>
          <a:xfrm>
            <a:off x="659963" y="4728210"/>
            <a:ext cx="13309044" cy="83534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847963" y="4847630"/>
            <a:ext cx="405931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4. Zoom sur une action récente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5287566" y="4847630"/>
            <a:ext cx="405550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Valoriser vos réussites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9723358" y="4847630"/>
            <a:ext cx="4059317" cy="596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Retour sur une collecte, un événement, une action terrain</a:t>
            </a:r>
            <a:endParaRPr lang="en-US" sz="1450" dirty="0"/>
          </a:p>
        </p:txBody>
      </p:sp>
      <p:sp>
        <p:nvSpPr>
          <p:cNvPr id="25" name="Shape 23"/>
          <p:cNvSpPr/>
          <p:nvPr/>
        </p:nvSpPr>
        <p:spPr>
          <a:xfrm>
            <a:off x="659963" y="5563553"/>
            <a:ext cx="13309044" cy="53709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847963" y="5682972"/>
            <a:ext cx="405931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5. Agenda des prochains événements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5287566" y="5682972"/>
            <a:ext cx="405550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Inviter à participer</a:t>
            </a:r>
            <a:endParaRPr lang="en-US" sz="1450" dirty="0"/>
          </a:p>
        </p:txBody>
      </p:sp>
      <p:sp>
        <p:nvSpPr>
          <p:cNvPr id="28" name="Text 26"/>
          <p:cNvSpPr/>
          <p:nvPr/>
        </p:nvSpPr>
        <p:spPr>
          <a:xfrm>
            <a:off x="9723358" y="5682972"/>
            <a:ext cx="405931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Dates et infos clés</a:t>
            </a:r>
            <a:endParaRPr lang="en-US" sz="1450" dirty="0"/>
          </a:p>
        </p:txBody>
      </p:sp>
      <p:sp>
        <p:nvSpPr>
          <p:cNvPr id="29" name="Shape 27"/>
          <p:cNvSpPr/>
          <p:nvPr/>
        </p:nvSpPr>
        <p:spPr>
          <a:xfrm>
            <a:off x="659963" y="6100643"/>
            <a:ext cx="13309044" cy="53709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847963" y="6220063"/>
            <a:ext cx="405931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6. Portrait du mois</a:t>
            </a:r>
            <a:endParaRPr lang="en-US" sz="1450" dirty="0"/>
          </a:p>
        </p:txBody>
      </p:sp>
      <p:sp>
        <p:nvSpPr>
          <p:cNvPr id="31" name="Text 29"/>
          <p:cNvSpPr/>
          <p:nvPr/>
        </p:nvSpPr>
        <p:spPr>
          <a:xfrm>
            <a:off x="5287566" y="6220063"/>
            <a:ext cx="405550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Humaniser la newsletter</a:t>
            </a:r>
            <a:endParaRPr lang="en-US" sz="1450" dirty="0"/>
          </a:p>
        </p:txBody>
      </p:sp>
      <p:sp>
        <p:nvSpPr>
          <p:cNvPr id="32" name="Text 30"/>
          <p:cNvSpPr/>
          <p:nvPr/>
        </p:nvSpPr>
        <p:spPr>
          <a:xfrm>
            <a:off x="9723358" y="6220063"/>
            <a:ext cx="405931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Témoignage d'un bénévole ou bénéficiaire</a:t>
            </a:r>
            <a:endParaRPr lang="en-US" sz="1450" dirty="0"/>
          </a:p>
        </p:txBody>
      </p:sp>
      <p:sp>
        <p:nvSpPr>
          <p:cNvPr id="33" name="Shape 31"/>
          <p:cNvSpPr/>
          <p:nvPr/>
        </p:nvSpPr>
        <p:spPr>
          <a:xfrm>
            <a:off x="659963" y="6637734"/>
            <a:ext cx="13309044" cy="53709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847963" y="6757154"/>
            <a:ext cx="405931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7. Appel à mobilisation / don</a:t>
            </a:r>
            <a:endParaRPr lang="en-US" sz="1450" dirty="0"/>
          </a:p>
        </p:txBody>
      </p:sp>
      <p:sp>
        <p:nvSpPr>
          <p:cNvPr id="35" name="Text 33"/>
          <p:cNvSpPr/>
          <p:nvPr/>
        </p:nvSpPr>
        <p:spPr>
          <a:xfrm>
            <a:off x="5287566" y="6757154"/>
            <a:ext cx="405550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Encourager à agir</a:t>
            </a:r>
            <a:endParaRPr lang="en-US" sz="1450" dirty="0"/>
          </a:p>
        </p:txBody>
      </p:sp>
      <p:sp>
        <p:nvSpPr>
          <p:cNvPr id="36" name="Text 34"/>
          <p:cNvSpPr/>
          <p:nvPr/>
        </p:nvSpPr>
        <p:spPr>
          <a:xfrm>
            <a:off x="9723358" y="6757154"/>
            <a:ext cx="405931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Donnez, partagez, rejoignez-nous</a:t>
            </a:r>
            <a:endParaRPr lang="en-US" sz="1450" dirty="0"/>
          </a:p>
        </p:txBody>
      </p:sp>
      <p:sp>
        <p:nvSpPr>
          <p:cNvPr id="37" name="Shape 35"/>
          <p:cNvSpPr/>
          <p:nvPr/>
        </p:nvSpPr>
        <p:spPr>
          <a:xfrm>
            <a:off x="659963" y="7174825"/>
            <a:ext cx="13309044" cy="53709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847963" y="7294245"/>
            <a:ext cx="405931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8. Contact et liens utiles</a:t>
            </a:r>
            <a:endParaRPr lang="en-US" sz="1450" dirty="0"/>
          </a:p>
        </p:txBody>
      </p:sp>
      <p:sp>
        <p:nvSpPr>
          <p:cNvPr id="39" name="Text 37"/>
          <p:cNvSpPr/>
          <p:nvPr/>
        </p:nvSpPr>
        <p:spPr>
          <a:xfrm>
            <a:off x="5287566" y="7294245"/>
            <a:ext cx="405550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Rester joignable</a:t>
            </a:r>
            <a:endParaRPr lang="en-US" sz="1450" dirty="0"/>
          </a:p>
        </p:txBody>
      </p:sp>
      <p:sp>
        <p:nvSpPr>
          <p:cNvPr id="40" name="Text 38"/>
          <p:cNvSpPr/>
          <p:nvPr/>
        </p:nvSpPr>
        <p:spPr>
          <a:xfrm>
            <a:off x="9723358" y="7294245"/>
            <a:ext cx="405931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Adresse email, site, réseaux sociaux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57494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BIBLIOTHÈQUE DE PROMPTS PRÊTS À L'EMPLOI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4323993"/>
            <a:ext cx="7556421" cy="2047994"/>
          </a:xfrm>
          <a:prstGeom prst="roundRect">
            <a:avLst>
              <a:gd name="adj" fmla="val 465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4558427"/>
            <a:ext cx="459402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1. Trouver des idées de rubriques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5048845"/>
            <a:ext cx="70875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Propose 5 idées de rubriques pour une newsletter associative qui informe les adhérents, valorise les bénévoles et invite à participer aux prochaines actions.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9288"/>
            <a:ext cx="815030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Rédiger l'introduction / édito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131695"/>
            <a:ext cx="2173724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1167" y="2585799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94328" y="23585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Formuler le prompt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194328" y="2848928"/>
            <a:ext cx="3589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Identifier le besoin et le ton souhaité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3080861" y="3423404"/>
            <a:ext cx="10642402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sp>
        <p:nvSpPr>
          <p:cNvPr id="8" name="Shape 5"/>
          <p:cNvSpPr/>
          <p:nvPr/>
        </p:nvSpPr>
        <p:spPr>
          <a:xfrm>
            <a:off x="793790" y="3551992"/>
            <a:ext cx="4347567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089" y="4006096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68171" y="3778806"/>
            <a:ext cx="25502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Générer avec l'IA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68171" y="4269224"/>
            <a:ext cx="255020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Utiliser le prompt efficace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254704" y="4843701"/>
            <a:ext cx="8468558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sp>
        <p:nvSpPr>
          <p:cNvPr id="13" name="Shape 9"/>
          <p:cNvSpPr/>
          <p:nvPr/>
        </p:nvSpPr>
        <p:spPr>
          <a:xfrm>
            <a:off x="793790" y="4972288"/>
            <a:ext cx="6521410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011" y="5426393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42014" y="51991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Personnaliser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42014" y="5689521"/>
            <a:ext cx="307455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Adapter à votre style associatif</a:t>
            </a:r>
            <a:endParaRPr lang="en-US" sz="1750" dirty="0"/>
          </a:p>
        </p:txBody>
      </p:sp>
      <p:sp>
        <p:nvSpPr>
          <p:cNvPr id="17" name="Text 12"/>
          <p:cNvSpPr/>
          <p:nvPr/>
        </p:nvSpPr>
        <p:spPr>
          <a:xfrm>
            <a:off x="793790" y="6534388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Rédige l'introduction d'une newsletter pour une association de solidarité qui prépare une grande collecte alimentaire en décembre. Ton chaleureux, convivial et mobilisateur.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76367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787" y="3373041"/>
            <a:ext cx="9380458" cy="690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43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un objet d'email accrocheur</a:t>
            </a:r>
            <a:endParaRPr lang="en-US" sz="43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787" y="4395430"/>
            <a:ext cx="4360902" cy="88427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94767" y="5611297"/>
            <a:ext cx="2763679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Identifier l'objectif</a:t>
            </a:r>
            <a:endParaRPr lang="en-US" sz="2150" dirty="0"/>
          </a:p>
        </p:txBody>
      </p:sp>
      <p:sp>
        <p:nvSpPr>
          <p:cNvPr id="6" name="Text 2"/>
          <p:cNvSpPr/>
          <p:nvPr/>
        </p:nvSpPr>
        <p:spPr>
          <a:xfrm>
            <a:off x="994767" y="6089333"/>
            <a:ext cx="3918942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Définir le message clé</a:t>
            </a:r>
            <a:endParaRPr lang="en-US" sz="17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4689" y="4395430"/>
            <a:ext cx="4360902" cy="88427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355669" y="5611297"/>
            <a:ext cx="2794040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Générer des options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5355669" y="6089333"/>
            <a:ext cx="3918942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Créer plusieurs variantes</a:t>
            </a:r>
            <a:endParaRPr lang="en-US" sz="17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5592" y="4395430"/>
            <a:ext cx="4360902" cy="88427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16572" y="5611297"/>
            <a:ext cx="3277791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Sélectionner le meilleur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9716572" y="6089333"/>
            <a:ext cx="3918942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Choisir l'objet le plus impactant</a:t>
            </a:r>
            <a:endParaRPr lang="en-US" sz="1700" dirty="0"/>
          </a:p>
        </p:txBody>
      </p:sp>
      <p:sp>
        <p:nvSpPr>
          <p:cNvPr id="13" name="Text 7"/>
          <p:cNvSpPr/>
          <p:nvPr/>
        </p:nvSpPr>
        <p:spPr>
          <a:xfrm>
            <a:off x="773787" y="6912769"/>
            <a:ext cx="13082826" cy="707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Propose 5 objets de newsletter engageants pour une association de protection de l'environnement qui annonce une journée de ramassage citoyen. Ton positif et engageant.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60571"/>
            <a:ext cx="998958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Mettre en avant une action récente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57256" y="25524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Collecter les faits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042880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Rassembler photos et témoignages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1922978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31" y="2686050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552462"/>
            <a:ext cx="347733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Identifier les chiffres clés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042880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Mesurer l'impact concret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1922978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2604" y="3074551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00503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Rédiger avec l'IA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495449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Créer un récit engageant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1922978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4103" y="5300424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896422" y="5005030"/>
            <a:ext cx="379607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Ajouter la touche humaine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5495449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Personnaliser le message</a:t>
            </a:r>
            <a:endParaRPr lang="en-US" sz="17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1922978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230" y="4911923"/>
            <a:ext cx="339328" cy="4242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793790" y="6743105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Rédige un paragraphe de newsletter qui raconte le succès de notre dernière brocante solidaire, avec chiffres clés, témoignages et remerciements. Ton convivial et reconnaissant.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8784" y="589359"/>
            <a:ext cx="7646432" cy="1337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4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Proposer un agenda clair et dynamique</a:t>
            </a:r>
            <a:endParaRPr lang="en-US" sz="4200" dirty="0"/>
          </a:p>
        </p:txBody>
      </p:sp>
      <p:sp>
        <p:nvSpPr>
          <p:cNvPr id="4" name="Shape 1"/>
          <p:cNvSpPr/>
          <p:nvPr/>
        </p:nvSpPr>
        <p:spPr>
          <a:xfrm>
            <a:off x="989409" y="2247305"/>
            <a:ext cx="30480" cy="4125278"/>
          </a:xfrm>
          <a:prstGeom prst="roundRect">
            <a:avLst>
              <a:gd name="adj" fmla="val 294815"/>
            </a:avLst>
          </a:prstGeom>
          <a:solidFill>
            <a:srgbClr val="4A2C85"/>
          </a:solidFill>
          <a:ln/>
        </p:spPr>
      </p:sp>
      <p:sp>
        <p:nvSpPr>
          <p:cNvPr id="5" name="Shape 2"/>
          <p:cNvSpPr/>
          <p:nvPr/>
        </p:nvSpPr>
        <p:spPr>
          <a:xfrm>
            <a:off x="1199614" y="2713315"/>
            <a:ext cx="641747" cy="30480"/>
          </a:xfrm>
          <a:prstGeom prst="roundRect">
            <a:avLst>
              <a:gd name="adj" fmla="val 294815"/>
            </a:avLst>
          </a:prstGeom>
          <a:solidFill>
            <a:srgbClr val="4A2C85"/>
          </a:solidFill>
          <a:ln/>
        </p:spPr>
      </p:sp>
      <p:sp>
        <p:nvSpPr>
          <p:cNvPr id="6" name="Shape 3"/>
          <p:cNvSpPr/>
          <p:nvPr/>
        </p:nvSpPr>
        <p:spPr>
          <a:xfrm>
            <a:off x="748725" y="2487930"/>
            <a:ext cx="481370" cy="481370"/>
          </a:xfrm>
          <a:prstGeom prst="roundRect">
            <a:avLst>
              <a:gd name="adj" fmla="val 1866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913" y="2527995"/>
            <a:ext cx="320873" cy="40112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059186" y="2461141"/>
            <a:ext cx="2674382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Collecte solidaire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2059186" y="2923699"/>
            <a:ext cx="6336030" cy="342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Date, lieu et informations pratiques</a:t>
            </a:r>
            <a:endParaRPr lang="en-US" sz="1650" dirty="0"/>
          </a:p>
        </p:txBody>
      </p:sp>
      <p:sp>
        <p:nvSpPr>
          <p:cNvPr id="10" name="Shape 6"/>
          <p:cNvSpPr/>
          <p:nvPr/>
        </p:nvSpPr>
        <p:spPr>
          <a:xfrm>
            <a:off x="1199614" y="4159687"/>
            <a:ext cx="641747" cy="30480"/>
          </a:xfrm>
          <a:prstGeom prst="roundRect">
            <a:avLst>
              <a:gd name="adj" fmla="val 294815"/>
            </a:avLst>
          </a:prstGeom>
          <a:solidFill>
            <a:srgbClr val="4A2C85"/>
          </a:solidFill>
          <a:ln/>
        </p:spPr>
      </p:sp>
      <p:sp>
        <p:nvSpPr>
          <p:cNvPr id="11" name="Shape 7"/>
          <p:cNvSpPr/>
          <p:nvPr/>
        </p:nvSpPr>
        <p:spPr>
          <a:xfrm>
            <a:off x="748725" y="3934301"/>
            <a:ext cx="481370" cy="481370"/>
          </a:xfrm>
          <a:prstGeom prst="roundRect">
            <a:avLst>
              <a:gd name="adj" fmla="val 1866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913" y="3974366"/>
            <a:ext cx="320873" cy="40112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059186" y="3907512"/>
            <a:ext cx="2674382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Porte ouverte</a:t>
            </a:r>
            <a:endParaRPr lang="en-US" sz="2100" dirty="0"/>
          </a:p>
        </p:txBody>
      </p:sp>
      <p:sp>
        <p:nvSpPr>
          <p:cNvPr id="14" name="Text 9"/>
          <p:cNvSpPr/>
          <p:nvPr/>
        </p:nvSpPr>
        <p:spPr>
          <a:xfrm>
            <a:off x="2059186" y="4370070"/>
            <a:ext cx="6336030" cy="342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Horaires, adresse et programme</a:t>
            </a:r>
            <a:endParaRPr lang="en-US" sz="1650" dirty="0"/>
          </a:p>
        </p:txBody>
      </p:sp>
      <p:sp>
        <p:nvSpPr>
          <p:cNvPr id="15" name="Shape 10"/>
          <p:cNvSpPr/>
          <p:nvPr/>
        </p:nvSpPr>
        <p:spPr>
          <a:xfrm>
            <a:off x="1199614" y="5606058"/>
            <a:ext cx="641747" cy="30480"/>
          </a:xfrm>
          <a:prstGeom prst="roundRect">
            <a:avLst>
              <a:gd name="adj" fmla="val 294815"/>
            </a:avLst>
          </a:prstGeom>
          <a:solidFill>
            <a:srgbClr val="4A2C85"/>
          </a:solidFill>
          <a:ln/>
        </p:spPr>
      </p:sp>
      <p:sp>
        <p:nvSpPr>
          <p:cNvPr id="16" name="Shape 11"/>
          <p:cNvSpPr/>
          <p:nvPr/>
        </p:nvSpPr>
        <p:spPr>
          <a:xfrm>
            <a:off x="748725" y="5380673"/>
            <a:ext cx="481370" cy="481370"/>
          </a:xfrm>
          <a:prstGeom prst="roundRect">
            <a:avLst>
              <a:gd name="adj" fmla="val 1866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13" y="5420737"/>
            <a:ext cx="320873" cy="40112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2059186" y="5353883"/>
            <a:ext cx="2674382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Webinaire</a:t>
            </a:r>
            <a:endParaRPr lang="en-US" sz="2100" dirty="0"/>
          </a:p>
        </p:txBody>
      </p:sp>
      <p:sp>
        <p:nvSpPr>
          <p:cNvPr id="19" name="Text 13"/>
          <p:cNvSpPr/>
          <p:nvPr/>
        </p:nvSpPr>
        <p:spPr>
          <a:xfrm>
            <a:off x="2059186" y="5816441"/>
            <a:ext cx="6336030" cy="342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Lien d'inscription et thématique</a:t>
            </a:r>
            <a:endParaRPr lang="en-US" sz="1650" dirty="0"/>
          </a:p>
        </p:txBody>
      </p:sp>
      <p:sp>
        <p:nvSpPr>
          <p:cNvPr id="20" name="Text 14"/>
          <p:cNvSpPr/>
          <p:nvPr/>
        </p:nvSpPr>
        <p:spPr>
          <a:xfrm>
            <a:off x="748784" y="6613207"/>
            <a:ext cx="7646432" cy="10269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Rédige la section « Agenda » d'une newsletter associative pour le mois de juin. Inclure 3 événements : une collecte, une porte ouverte, un webinaire. Ton clair et pratique.</a:t>
            </a:r>
            <a:endParaRPr lang="en-US" sz="1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80855"/>
            <a:ext cx="1270539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Rédiger un portrait de bénévole ou adhérent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3566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Éléments à inclure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93775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Parcours personnel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37995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Motivation d'engagement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82215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Actions au sein de l'association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26434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Impact sur les bénéficiaires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70654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Citation personnelle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3356610"/>
            <a:ext cx="284249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 de prompt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599521" y="3937754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Rédige une courte présentation de Marie, bénévole depuis 3 ans dans notre association de soutien scolaire. Mets en avant son parcours, son engagement et son impact. Ton humain et valorisant.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25962"/>
            <a:ext cx="1076515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Générer des appels à l'action efficaces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8348" y="2188369"/>
            <a:ext cx="2152055" cy="1306949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892" y="2804398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2415183"/>
            <a:ext cx="276010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Appel clair et direct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57217" y="2905601"/>
            <a:ext cx="27601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Message sans ambiguïté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3508415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381" y="3551992"/>
            <a:ext cx="4304109" cy="1306949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4006096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3778806"/>
            <a:ext cx="297120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Bénéfice émotionnel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33304" y="4269224"/>
            <a:ext cx="29712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Impact concret de l'action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4872038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94" y="4915614"/>
            <a:ext cx="6456164" cy="1306949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773" y="5369719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5142428"/>
            <a:ext cx="221742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Facilité d'action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09272" y="5632847"/>
            <a:ext cx="221742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clic pour s'engager</a:t>
            </a:r>
            <a:endParaRPr lang="en-US" sz="1750" dirty="0"/>
          </a:p>
        </p:txBody>
      </p:sp>
      <p:sp>
        <p:nvSpPr>
          <p:cNvPr id="17" name="Text 9"/>
          <p:cNvSpPr/>
          <p:nvPr/>
        </p:nvSpPr>
        <p:spPr>
          <a:xfrm>
            <a:off x="793790" y="6477714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Propose 3 appels à l'action courts et impactants pour inviter les lecteurs d'une newsletter associative à faire un don ou à devenir bénévole.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666" y="825460"/>
            <a:ext cx="12510373" cy="677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300"/>
              </a:lnSpc>
              <a:buNone/>
            </a:pPr>
            <a:r>
              <a:rPr lang="en-US" sz="42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Proposer des idées de visuels pour la bannière</a:t>
            </a:r>
            <a:endParaRPr lang="en-US" sz="4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6286" y="2076331"/>
            <a:ext cx="4250293" cy="4250293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934" y="2076331"/>
            <a:ext cx="4250412" cy="4250412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3702" y="2076331"/>
            <a:ext cx="4250412" cy="4250412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58666" y="6710482"/>
            <a:ext cx="13113068" cy="693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Propose 3 idées de visuels pour la bannière d'une newsletter associative sur le thème de la solidarité intergénérationnelle. Style chaleureux, couleurs associatives.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4380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Rédiger une conclusion engageante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701528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303973" y="2701528"/>
            <a:ext cx="314146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Remercier les lecteurs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03973" y="3191947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Exprimer la gratitude pour leur attention et leur soutien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133951" y="3781663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644134" y="3781663"/>
            <a:ext cx="616077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Rappeler l'importance de leur engagement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4134" y="4272082"/>
            <a:ext cx="6706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Souligner l'impact collectif des actions individuelles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1474232" y="4861798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984415" y="4861798"/>
            <a:ext cx="288988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Donner rendez-vous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984415" y="5352217"/>
            <a:ext cx="636579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Créer l'attente pour la prochaine communication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793790" y="6197084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Rédige la conclusion d'une newsletter associative en remerciant les lecteurs, en rappelant l'importance de leur soutien et en donnant rendez-vous au mois prochain. Ton chaleureux et fédérateur.</a:t>
            </a: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6041" y="554950"/>
            <a:ext cx="13218319" cy="1260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950"/>
              </a:lnSpc>
              <a:buNone/>
            </a:pPr>
            <a:r>
              <a:rPr lang="en-US" sz="39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 POUR UNE NEWSLETTER ASSOCIATIVE RÉUSSIE</a:t>
            </a:r>
            <a:endParaRPr lang="en-US" sz="39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6041" y="2219206"/>
            <a:ext cx="504230" cy="50423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06041" y="2925128"/>
            <a:ext cx="3077647" cy="630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L'IA propose, l'humain valide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06041" y="3676412"/>
            <a:ext cx="3077647" cy="645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Relisez et adaptez chaque contenu.</a:t>
            </a:r>
            <a:endParaRPr lang="en-US" sz="15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6225" y="2219206"/>
            <a:ext cx="504230" cy="50423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086225" y="2925128"/>
            <a:ext cx="3077647" cy="630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Conservez un ton humain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4086225" y="3676412"/>
            <a:ext cx="3077647" cy="12906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L'IA peut être trop neutre ou générique. Ajoutez vos anecdotes, vos valeurs, votre humour si besoin.</a:t>
            </a:r>
            <a:endParaRPr lang="en-US" sz="15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409" y="2219206"/>
            <a:ext cx="504230" cy="50423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66409" y="2925128"/>
            <a:ext cx="3077647" cy="630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Soyez clairs et synthétiques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7466409" y="3676412"/>
            <a:ext cx="3077647" cy="645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Chaque section doit être lisible en quelques secondes.</a:t>
            </a:r>
            <a:endParaRPr lang="en-US" sz="15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6594" y="2219206"/>
            <a:ext cx="504230" cy="50423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846594" y="2925128"/>
            <a:ext cx="2521625" cy="315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Visuels soignés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10846594" y="3361253"/>
            <a:ext cx="3077766" cy="967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Canva AI vous aide à créer des bannières et visuels aux couleurs de votre association.</a:t>
            </a:r>
            <a:endParaRPr lang="en-US" sz="15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041" y="5572125"/>
            <a:ext cx="504230" cy="50423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06041" y="6278047"/>
            <a:ext cx="3077647" cy="630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Testez vos objets d'email</a:t>
            </a:r>
            <a:endParaRPr lang="en-US" sz="1950" dirty="0"/>
          </a:p>
        </p:txBody>
      </p:sp>
      <p:sp>
        <p:nvSpPr>
          <p:cNvPr id="17" name="Text 10"/>
          <p:cNvSpPr/>
          <p:nvPr/>
        </p:nvSpPr>
        <p:spPr>
          <a:xfrm>
            <a:off x="706041" y="7029331"/>
            <a:ext cx="3077647" cy="645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L'objet détermine le taux d'ouverture.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25051" y="508159"/>
            <a:ext cx="7866698" cy="1140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OPPORTUNITÉS POUR LES ASSOCIATIONS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6125051" y="1922502"/>
            <a:ext cx="7866698" cy="5798820"/>
          </a:xfrm>
          <a:prstGeom prst="roundRect">
            <a:avLst>
              <a:gd name="adj" fmla="val 1322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132671" y="1930122"/>
            <a:ext cx="7850624" cy="52601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316147" y="2047161"/>
            <a:ext cx="2247900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Opportunité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8936474" y="2047161"/>
            <a:ext cx="2244090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1552992" y="2047161"/>
            <a:ext cx="2247900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Gain de temps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132671" y="2456140"/>
            <a:ext cx="7850624" cy="110990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6316147" y="2573179"/>
            <a:ext cx="2247900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Gain de temps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936474" y="2573179"/>
            <a:ext cx="2244090" cy="875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newsletter complète créée en 1 heure au lieu de 4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1552992" y="2573179"/>
            <a:ext cx="2247900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132671" y="3566041"/>
            <a:ext cx="7850624" cy="81795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6316147" y="3683079"/>
            <a:ext cx="2247900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Stimulation créative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8936474" y="3683079"/>
            <a:ext cx="2244090" cy="5838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L'IA propose des idées et des angles nouveaux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1552992" y="3683079"/>
            <a:ext cx="2247900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6132671" y="4384000"/>
            <a:ext cx="7850624" cy="81795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316147" y="4501039"/>
            <a:ext cx="2247900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Professionnalisation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8936474" y="4501039"/>
            <a:ext cx="2244090" cy="5838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 contenus mieux structurés et mieux écrits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1552992" y="4501039"/>
            <a:ext cx="2247900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6132671" y="5201960"/>
            <a:ext cx="7850624" cy="110990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2" name="Text 19"/>
          <p:cNvSpPr/>
          <p:nvPr/>
        </p:nvSpPr>
        <p:spPr>
          <a:xfrm>
            <a:off x="6316147" y="5318998"/>
            <a:ext cx="2247900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Personnalisation facile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8936474" y="5318998"/>
            <a:ext cx="2244090" cy="875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Adapter le message selon vos publics (adhérents, donateurs)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1552992" y="5318998"/>
            <a:ext cx="2247900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6132671" y="6311860"/>
            <a:ext cx="7850624" cy="140184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6" name="Text 23"/>
          <p:cNvSpPr/>
          <p:nvPr/>
        </p:nvSpPr>
        <p:spPr>
          <a:xfrm>
            <a:off x="6316147" y="6428899"/>
            <a:ext cx="2247900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Suivi optimisé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8936474" y="6428899"/>
            <a:ext cx="2244090" cy="1167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 des performances et suggestions d'amélioration via Mailchimp AI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11552992" y="6428899"/>
            <a:ext cx="2247900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118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7241" y="3430429"/>
            <a:ext cx="9537740" cy="7028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POINTS DE VIGILANCE ÉTHIQUES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787241" y="4723686"/>
            <a:ext cx="506135" cy="506135"/>
          </a:xfrm>
          <a:prstGeom prst="roundRect">
            <a:avLst>
              <a:gd name="adj" fmla="val 1866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538" y="4765834"/>
            <a:ext cx="337423" cy="42171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18285" y="4723686"/>
            <a:ext cx="2811899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Transparence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18285" y="5210056"/>
            <a:ext cx="5684520" cy="7196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Rien ne vous empêche d'indiquer que certains textes sont co-rédigés avec IA.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7427714" y="4723686"/>
            <a:ext cx="506135" cy="506135"/>
          </a:xfrm>
          <a:prstGeom prst="roundRect">
            <a:avLst>
              <a:gd name="adj" fmla="val 1866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2010" y="4765834"/>
            <a:ext cx="337423" cy="42171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158758" y="4723686"/>
            <a:ext cx="3343751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Protection des données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8158758" y="5210056"/>
            <a:ext cx="5684520" cy="7196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 transmettez jamais d'informations personnelles dans vos prompts.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787241" y="6407587"/>
            <a:ext cx="506135" cy="506135"/>
          </a:xfrm>
          <a:prstGeom prst="roundRect">
            <a:avLst>
              <a:gd name="adj" fmla="val 1866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538" y="6449735"/>
            <a:ext cx="337423" cy="421719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18285" y="6407587"/>
            <a:ext cx="2811899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Authenticité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518285" y="6893957"/>
            <a:ext cx="5684520" cy="7196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Ajustez chaque texte pour qu'il reflète votre identité associative.</a:t>
            </a:r>
            <a:endParaRPr lang="en-US" sz="1750" dirty="0"/>
          </a:p>
        </p:txBody>
      </p:sp>
      <p:sp>
        <p:nvSpPr>
          <p:cNvPr id="16" name="Shape 10"/>
          <p:cNvSpPr/>
          <p:nvPr/>
        </p:nvSpPr>
        <p:spPr>
          <a:xfrm>
            <a:off x="7427714" y="6407587"/>
            <a:ext cx="506135" cy="506135"/>
          </a:xfrm>
          <a:prstGeom prst="roundRect">
            <a:avLst>
              <a:gd name="adj" fmla="val 1866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2010" y="6449735"/>
            <a:ext cx="337423" cy="421719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158758" y="6407587"/>
            <a:ext cx="2911793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Respect des lecteurs</a:t>
            </a:r>
            <a:endParaRPr lang="en-US" sz="2200" dirty="0"/>
          </a:p>
        </p:txBody>
      </p:sp>
      <p:sp>
        <p:nvSpPr>
          <p:cNvPr id="19" name="Text 12"/>
          <p:cNvSpPr/>
          <p:nvPr/>
        </p:nvSpPr>
        <p:spPr>
          <a:xfrm>
            <a:off x="8158758" y="6893957"/>
            <a:ext cx="5684520" cy="359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Évitez les objets trop racoleurs ou les envois excessifs.</a:t>
            </a:r>
            <a:endParaRPr lang="en-US" sz="1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2115" y="575191"/>
            <a:ext cx="8178522" cy="653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100"/>
              </a:lnSpc>
              <a:buNone/>
            </a:pPr>
            <a:r>
              <a:rPr lang="en-US" sz="41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PREMIER EXERCICE PRATIQUE</a:t>
            </a:r>
            <a:endParaRPr lang="en-US" sz="41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2115" y="1647349"/>
            <a:ext cx="6426160" cy="39715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2115" y="5880378"/>
            <a:ext cx="3047524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Formulez votre prompt</a:t>
            </a:r>
            <a:endParaRPr lang="en-US" sz="2050" dirty="0"/>
          </a:p>
        </p:txBody>
      </p:sp>
      <p:sp>
        <p:nvSpPr>
          <p:cNvPr id="5" name="Text 2"/>
          <p:cNvSpPr/>
          <p:nvPr/>
        </p:nvSpPr>
        <p:spPr>
          <a:xfrm>
            <a:off x="732115" y="6332696"/>
            <a:ext cx="6426160" cy="13387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Rédigez votre prochaine introduction de newsletter avec ce prompt : Rédige l'introduction d'une newsletter pour [nom de l'association], qui informe les adhérents des actions du mois et les invite à participer à [événement clé]. Ton chaleureux, humain et positif.</a:t>
            </a:r>
            <a:endParaRPr lang="en-US" sz="16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2005" y="1647349"/>
            <a:ext cx="6426279" cy="397168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72005" y="5880497"/>
            <a:ext cx="2663666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Comparez et ajustez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7472005" y="6332815"/>
            <a:ext cx="6426279" cy="669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Comparez cette version avec vos introductions habituelles et ajustez pour obtenir une version qui vous ressemble.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2025-04-26T17:02:29Z</dcterms:created>
  <dcterms:modified xsi:type="dcterms:W3CDTF">2025-04-26T17:02:29Z</dcterms:modified>
</cp:coreProperties>
</file>