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Heebo Light"/>
      <p:regular r:id="rId21"/>
    </p:embeddedFont>
    <p:embeddedFont>
      <p:font typeface="Heebo Light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emails de collecte de dons optimisés avec ChatGPT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662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15214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849648"/>
            <a:ext cx="41295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Apprendre à utiliser ChatGPT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34006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Apprendre à utiliser ChatGPT pour générer, structurer et améliorer des emails de collecte de dons, afin d'augmenter l'impact des campagnes sans expertise technique.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905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5329" y="3160395"/>
            <a:ext cx="13179743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optimiser ses emails de collecte avec ChatGPT ?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5329" y="4999792"/>
            <a:ext cx="466249" cy="466249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17" y="5038665"/>
            <a:ext cx="310872" cy="3885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98746" y="4999792"/>
            <a:ext cx="2590562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du temps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1398746" y="5447943"/>
            <a:ext cx="581286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Gagner du temps en générant rapidement des brouillons efficaces.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7418784" y="4999792"/>
            <a:ext cx="466249" cy="466249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473" y="5038665"/>
            <a:ext cx="310872" cy="38850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2202" y="4999792"/>
            <a:ext cx="4473297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Améliorer la qualité rédactionnelle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8092202" y="5447943"/>
            <a:ext cx="581286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Améliorer la qualité rédactionnelle : des textes clairs, impactants et persuasifs.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725329" y="6551414"/>
            <a:ext cx="466249" cy="466249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17" y="6590288"/>
            <a:ext cx="310872" cy="38850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98746" y="6551414"/>
            <a:ext cx="3216593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facilement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1398746" y="6999565"/>
            <a:ext cx="581286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Personnaliser facilement les messages selon les profils de donateurs.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7418784" y="6551414"/>
            <a:ext cx="466249" cy="466249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6473" y="6590288"/>
            <a:ext cx="310872" cy="38850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092202" y="6551414"/>
            <a:ext cx="3672126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différentes approches</a:t>
            </a:r>
            <a:endParaRPr lang="en-US" sz="2000" dirty="0"/>
          </a:p>
        </p:txBody>
      </p:sp>
      <p:sp>
        <p:nvSpPr>
          <p:cNvPr id="19" name="Text 12"/>
          <p:cNvSpPr/>
          <p:nvPr/>
        </p:nvSpPr>
        <p:spPr>
          <a:xfrm>
            <a:off x="8092202" y="6999565"/>
            <a:ext cx="581286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différentes approches pour maximiser le taux d'ouverture et de conversion.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4466" y="887849"/>
            <a:ext cx="7707868" cy="1282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éléments clés d'un email de collecte efficace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204466" y="2477810"/>
            <a:ext cx="7707868" cy="4863941"/>
          </a:xfrm>
          <a:prstGeom prst="roundRect">
            <a:avLst>
              <a:gd name="adj" fmla="val 177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2086" y="2485430"/>
            <a:ext cx="7692628" cy="5893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417231" y="2616041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Élément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267355" y="2616041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2086" y="3074789"/>
            <a:ext cx="7692628" cy="91749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417231" y="3205401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Objet de l'email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267355" y="3205401"/>
            <a:ext cx="3432215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Attirer l'attention et donner envie d'ouvrir l'email.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12086" y="3992285"/>
            <a:ext cx="7692628" cy="5893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417231" y="4122896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Accroche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0267355" y="4122896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Captiver dès les premières lignes.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212086" y="4581644"/>
            <a:ext cx="7692628" cy="91749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417231" y="4712256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Storytelling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0267355" y="4712256"/>
            <a:ext cx="3432215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Impliquer émotionnellement avec une histoire authentique.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2086" y="5499140"/>
            <a:ext cx="7692628" cy="91749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417231" y="5629751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Données et impact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267355" y="5629751"/>
            <a:ext cx="3432215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Montrer l'efficacité concrète du don par des chiffres ou des résultats.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12086" y="6416635"/>
            <a:ext cx="7692628" cy="91749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417231" y="6547247"/>
            <a:ext cx="3432215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l'action clair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0267355" y="6547247"/>
            <a:ext cx="3432215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Guider explicitement vers le don ("Faites un don aujourd'hui").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620" y="604957"/>
            <a:ext cx="13091160" cy="1374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pour créer un email de collecte avec ChatGPT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769620" y="3078480"/>
            <a:ext cx="4143851" cy="219789"/>
          </a:xfrm>
          <a:prstGeom prst="roundRect">
            <a:avLst>
              <a:gd name="adj" fmla="val 42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9620" y="3628072"/>
            <a:ext cx="4143851" cy="687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Préparer les informations de base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769620" y="4447223"/>
            <a:ext cx="4143851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 de lancer une génération, rassemblez 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69620" y="5282803"/>
            <a:ext cx="4143851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nom et la mission de l'association.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69620" y="5711547"/>
            <a:ext cx="4143851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projet ou la campagne spécifique.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69620" y="6140291"/>
            <a:ext cx="4143851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ou deux chiffres clés (impact attendu ou réalisé).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69620" y="6920865"/>
            <a:ext cx="4143851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anecdote ou un témoignage court (si possible).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243274" y="2748677"/>
            <a:ext cx="4143851" cy="219789"/>
          </a:xfrm>
          <a:prstGeom prst="roundRect">
            <a:avLst>
              <a:gd name="adj" fmla="val 42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43274" y="3298269"/>
            <a:ext cx="3567470" cy="343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 premier email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5243274" y="3773805"/>
            <a:ext cx="4143851" cy="1759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"Rédige un email de collecte de dons pour [Nom de l'association], en racontant une histoire courte, en insistant sur l'impact du don, et en incluant un appel à l'action clair."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9716929" y="2418874"/>
            <a:ext cx="4143851" cy="219789"/>
          </a:xfrm>
          <a:prstGeom prst="roundRect">
            <a:avLst>
              <a:gd name="adj" fmla="val 42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16929" y="2968466"/>
            <a:ext cx="3042642" cy="343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différents styles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9716929" y="3444002"/>
            <a:ext cx="4143851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Demandez plusieurs versions à ChatGPT :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716929" y="3927753"/>
            <a:ext cx="4143851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Version émotionnelle.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9716929" y="4356497"/>
            <a:ext cx="4143851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Version factuelle (centrée sur les chiffres).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716929" y="5137071"/>
            <a:ext cx="4143851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Version urgente (ex. : besoin immédiat de dons).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716929" y="5972651"/>
            <a:ext cx="4143851" cy="1055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"Réécris cet email en le rendant plus émotionnel / plus factuel / plus urgent."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997" y="549712"/>
            <a:ext cx="8056007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d'usages adaptés aux associations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43997" y="1832015"/>
            <a:ext cx="3911441" cy="512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4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60903" y="2539127"/>
            <a:ext cx="387750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 email complet en 2 minutes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3997" y="2875240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ChatGPT pour obtenir une version structurée.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3997" y="3217188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Gagnez du temps sur la rédaction initiale.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688562" y="1832015"/>
            <a:ext cx="3911441" cy="512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4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5296495" y="2539127"/>
            <a:ext cx="2695456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un email existant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688562" y="2875240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Copiez votre ancien email.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688562" y="3217188"/>
            <a:ext cx="3911441" cy="497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"Améliore cet email pour le rendre plus engageant et plus clair : [texte]."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88562" y="3807857"/>
            <a:ext cx="3911441" cy="497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Résultat : une version simplifiée, mieux structurée, avec un meilleur appel à l'action.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616279" y="4849178"/>
            <a:ext cx="3911441" cy="512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4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2665928" y="5556290"/>
            <a:ext cx="3812024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des objets d'email accrocheurs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616279" y="5892403"/>
            <a:ext cx="3911441" cy="497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"Propose 5 objets d'email pour une campagne de dons pour [cause]."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616279" y="6483072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générés :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2616279" y="6825020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"Changez une vie aujourd'hui, en un simple geste."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2616279" y="7128034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"Votre don compte : découvrez comment."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2616279" y="7431048"/>
            <a:ext cx="3911441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"Rejoignez-nous pour transformer des vies."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968" y="547092"/>
            <a:ext cx="12407860" cy="620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 email de collecte réussi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68" y="1599367"/>
            <a:ext cx="496372" cy="496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89817" y="1564719"/>
            <a:ext cx="2539603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seul message clé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389817" y="1994059"/>
            <a:ext cx="12545616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seul message clé par email : ne pas multiplier les appels ou les sujets.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68" y="2942034"/>
            <a:ext cx="496372" cy="496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9817" y="2907387"/>
            <a:ext cx="2952988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 paragraphes courts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389817" y="3336727"/>
            <a:ext cx="12545616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paragraphes courts : 3 à 5 lignes maximum.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68" y="4284702"/>
            <a:ext cx="496372" cy="49637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89817" y="4250055"/>
            <a:ext cx="3251478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appel à l'action unique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389817" y="4679394"/>
            <a:ext cx="12545616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appel à l'action unique et visible : bouton ou lien répété 2 fois.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68" y="5627370"/>
            <a:ext cx="496372" cy="49637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89817" y="5592723"/>
            <a:ext cx="2482334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ton chaleureux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389817" y="6022062"/>
            <a:ext cx="12545616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ton chaleureux, humain, direct.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68" y="6970038"/>
            <a:ext cx="496372" cy="4963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89817" y="6935391"/>
            <a:ext cx="3122771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plusieurs variantes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1389817" y="7364730"/>
            <a:ext cx="12545616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plusieurs variantes (A/B testing) : un petit changement peut doubler le taux de réponse !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2658"/>
            <a:ext cx="73542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d'email optimisé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25065"/>
            <a:ext cx="3260646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569" y="287916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281249" y="26518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281249" y="3142298"/>
            <a:ext cx="5227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"Ensemble, offrons un avenir meilleur à 100 enfants."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167783" y="3716774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845362"/>
            <a:ext cx="6521410" cy="3121462"/>
          </a:xfrm>
          <a:prstGeom prst="roundRect">
            <a:avLst>
              <a:gd name="adj" fmla="val 30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011" y="5206722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542014" y="40721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Corps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7542014" y="4562594"/>
            <a:ext cx="6067782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"Chaque jour, 100 enfants de notre région se battent pour avoir accès à l'éducation. Grâce à vous, nous avons déjà changé tant de vies. Aujourd'hui, vous pouvez faire encore plus : un don de 20€ permet d'équiper un enfant pour l'année scolaire. Cliquez ici pour changer une vie dès maintenant. Merci pour votre générosité."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759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34433" y="4087773"/>
            <a:ext cx="29011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rapidement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191"/>
            <a:ext cx="42418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Générer des emails structurés et inspirants en quelques minutes.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74231" y="441245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83" y="4536400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3089791"/>
            <a:ext cx="297227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différents tons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358020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différents tons pour trouver celui qui engage le plus vos donateurs.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910393" y="289036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246" y="3014305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5085755"/>
            <a:ext cx="28465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en efficacité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5576173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Gagner en efficacité et professionnaliser vos campagnes de collecte.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7910393" y="593443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6246" y="6058376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00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Exercice pratique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288977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5157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006209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un email de collecte avec ChatGPT pour votre prochaine campagne.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95882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185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467606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deux styles différents : émotionnel et factuel.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319713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55465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Comparer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03694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un outil d'A/B testing (par exemple dans Mailchimp) pour comparer les résultats.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2025-04-26T19:32:15Z</dcterms:created>
  <dcterms:modified xsi:type="dcterms:W3CDTF">2025-04-26T19:32:15Z</dcterms:modified>
</cp:coreProperties>
</file>