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4630400" cy="8229600"/>
  <p:notesSz cx="8229600" cy="14630400"/>
  <p:embeddedFontLst>
    <p:embeddedFont>
      <p:font typeface="Montserrat"/>
      <p:regular r:id="rId24"/>
    </p:embeddedFont>
    <p:embeddedFont>
      <p:font typeface="Montserrat"/>
      <p:regular r:id="rId25"/>
    </p:embeddedFont>
    <p:embeddedFont>
      <p:font typeface="Montserrat"/>
      <p:regular r:id="rId26"/>
    </p:embeddedFont>
    <p:embeddedFont>
      <p:font typeface="Montserrat"/>
      <p:regular r:id="rId27"/>
    </p:embeddedFont>
    <p:embeddedFont>
      <p:font typeface="Heebo Light"/>
      <p:regular r:id="rId28"/>
    </p:embeddedFont>
    <p:embeddedFont>
      <p:font typeface="Heebo Light"/>
      <p:regular r:id="rId29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Relationship Id="rId2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4-1.png"/><Relationship Id="rId2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5-1.png"/><Relationship Id="rId2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6-1.png"/><Relationship Id="rId2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7-1.png"/><Relationship Id="rId2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8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9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0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5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7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8.xml"/><Relationship Id="rId5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037522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des visuels impactants avec Canva AI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481214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10" y="4819769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270040" y="4795242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7359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Objectifs pratiques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49115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860" y="3533656"/>
            <a:ext cx="340162" cy="4252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30906" y="3491151"/>
            <a:ext cx="3459242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Utiliser Canva AI pour créer rapidement des visuels professionnels.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216962" y="349115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032" y="3533656"/>
            <a:ext cx="340162" cy="42529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954078" y="3491151"/>
            <a:ext cx="345924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Formuler des prompts graphiques clairs pour obtenir des visuels adaptés.</a:t>
            </a:r>
            <a:endParaRPr lang="en-US" sz="2200" dirty="0"/>
          </a:p>
        </p:txBody>
      </p:sp>
      <p:sp>
        <p:nvSpPr>
          <p:cNvPr id="9" name="Shape 5"/>
          <p:cNvSpPr/>
          <p:nvPr/>
        </p:nvSpPr>
        <p:spPr>
          <a:xfrm>
            <a:off x="9640133" y="349115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5204" y="3533656"/>
            <a:ext cx="340162" cy="42529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377249" y="3491151"/>
            <a:ext cx="345924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Adapter vos visuels aux différents supports (Facebook, Instagram, newsletter, affiche).</a:t>
            </a:r>
            <a:endParaRPr lang="en-US" sz="2200" dirty="0"/>
          </a:p>
        </p:txBody>
      </p:sp>
      <p:sp>
        <p:nvSpPr>
          <p:cNvPr id="12" name="Shape 7"/>
          <p:cNvSpPr/>
          <p:nvPr/>
        </p:nvSpPr>
        <p:spPr>
          <a:xfrm>
            <a:off x="793790" y="539043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5432941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0906" y="5390436"/>
            <a:ext cx="56709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Assurer une cohérence graphique avec l'identité de votre association.</a:t>
            </a:r>
            <a:endParaRPr lang="en-US" sz="2200" dirty="0"/>
          </a:p>
        </p:txBody>
      </p:sp>
      <p:sp>
        <p:nvSpPr>
          <p:cNvPr id="15" name="Shape 9"/>
          <p:cNvSpPr/>
          <p:nvPr/>
        </p:nvSpPr>
        <p:spPr>
          <a:xfrm>
            <a:off x="7428667" y="539043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3737" y="5432941"/>
            <a:ext cx="340162" cy="425291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8165783" y="5390436"/>
            <a:ext cx="56709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Combiner la créativité humaine et la puissance de l'IA.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49442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BIBLIOTHÈQUE DE PROMPTS GRAPHIQUES POUR ASSOCIATIONS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715941"/>
            <a:ext cx="7556421" cy="3264218"/>
          </a:xfrm>
          <a:prstGeom prst="roundRect">
            <a:avLst>
              <a:gd name="adj" fmla="val 291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3950375"/>
            <a:ext cx="708755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Modèles prêts à l'emploi à copier-coller dans Canva AI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4795123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1. Affiche d'événement associatif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28224" y="5294114"/>
            <a:ext cx="708755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Crée une affiche A4 pour une brocante solidaire organisée par l'association [nom de l'association], le samedi 15 juin. Style convivial, couleurs pastel, avec photos d'objets d'occasion et message mobilisateur.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7132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Bannière Facebook pour une campagne de dons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829044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303973" y="282904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Identifier le support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303973" y="3319463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Bannière Facebook pour une campagne d'appel à dons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133951" y="3909179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644134" y="3909179"/>
            <a:ext cx="374904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Définir le style et la palette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4134" y="4399598"/>
            <a:ext cx="67060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Ton mobilisateur, palette verte et blanche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1474232" y="4989314"/>
            <a:ext cx="170021" cy="1942028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984415" y="4989314"/>
            <a:ext cx="406300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Formuler le prompt complet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984415" y="5479733"/>
            <a:ext cx="636579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Crée une bannière Facebook pour une campagne d'appel à dons pour notre association environnementale. Ton mobilisateur, palette verte et blanche, message clair : "Chaque don compte pour replanter demain".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4502" y="610314"/>
            <a:ext cx="7594997" cy="1383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43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Visuel Instagram pour un témoignage de bénévole</a:t>
            </a:r>
            <a:endParaRPr lang="en-US" sz="43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502" y="2325172"/>
            <a:ext cx="1106448" cy="132766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12777" y="2546390"/>
            <a:ext cx="2766179" cy="345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Format carré</a:t>
            </a:r>
            <a:endParaRPr lang="en-US" sz="2150" dirty="0"/>
          </a:p>
        </p:txBody>
      </p:sp>
      <p:sp>
        <p:nvSpPr>
          <p:cNvPr id="6" name="Text 2"/>
          <p:cNvSpPr/>
          <p:nvPr/>
        </p:nvSpPr>
        <p:spPr>
          <a:xfrm>
            <a:off x="2212777" y="3024783"/>
            <a:ext cx="6156722" cy="354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Adapté pour Instagram</a:t>
            </a:r>
            <a:endParaRPr lang="en-US" sz="17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502" y="3652838"/>
            <a:ext cx="1106448" cy="132766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12777" y="3874056"/>
            <a:ext cx="2766179" cy="345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Style humain</a:t>
            </a:r>
            <a:endParaRPr lang="en-US" sz="2150" dirty="0"/>
          </a:p>
        </p:txBody>
      </p:sp>
      <p:sp>
        <p:nvSpPr>
          <p:cNvPr id="9" name="Text 4"/>
          <p:cNvSpPr/>
          <p:nvPr/>
        </p:nvSpPr>
        <p:spPr>
          <a:xfrm>
            <a:off x="2212777" y="4352449"/>
            <a:ext cx="6156722" cy="354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Chaleureux et authentique</a:t>
            </a:r>
            <a:endParaRPr lang="en-US" sz="17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502" y="4980503"/>
            <a:ext cx="1106448" cy="132766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12777" y="5201722"/>
            <a:ext cx="2766179" cy="345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Citation inspirante</a:t>
            </a:r>
            <a:endParaRPr lang="en-US" sz="2150" dirty="0"/>
          </a:p>
        </p:txBody>
      </p:sp>
      <p:sp>
        <p:nvSpPr>
          <p:cNvPr id="12" name="Text 6"/>
          <p:cNvSpPr/>
          <p:nvPr/>
        </p:nvSpPr>
        <p:spPr>
          <a:xfrm>
            <a:off x="2212777" y="5680115"/>
            <a:ext cx="6156722" cy="354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Témoignage du bénévole</a:t>
            </a:r>
            <a:endParaRPr lang="en-US" sz="1700" dirty="0"/>
          </a:p>
        </p:txBody>
      </p:sp>
      <p:sp>
        <p:nvSpPr>
          <p:cNvPr id="13" name="Text 7"/>
          <p:cNvSpPr/>
          <p:nvPr/>
        </p:nvSpPr>
        <p:spPr>
          <a:xfrm>
            <a:off x="774502" y="6557010"/>
            <a:ext cx="7594997" cy="106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Crée un post Instagram au format carré pour valoriser le témoignage d'un bénévole de l'association. Style humain et chaleureux, avec une photo portrait et une citation inspirante.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1160" y="784860"/>
            <a:ext cx="7450812" cy="634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950"/>
              </a:lnSpc>
              <a:buNone/>
            </a:pPr>
            <a:r>
              <a:rPr lang="en-US" sz="40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Infographie de sensibilisation</a:t>
            </a:r>
            <a:endParaRPr lang="en-US" sz="4000" dirty="0"/>
          </a:p>
        </p:txBody>
      </p:sp>
      <p:sp>
        <p:nvSpPr>
          <p:cNvPr id="4" name="Text 1"/>
          <p:cNvSpPr/>
          <p:nvPr/>
        </p:nvSpPr>
        <p:spPr>
          <a:xfrm>
            <a:off x="711160" y="1826181"/>
            <a:ext cx="3708440" cy="670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250"/>
              </a:lnSpc>
              <a:buNone/>
            </a:pPr>
            <a:r>
              <a:rPr lang="en-US" sz="52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5250" dirty="0"/>
          </a:p>
        </p:txBody>
      </p:sp>
      <p:sp>
        <p:nvSpPr>
          <p:cNvPr id="5" name="Text 2"/>
          <p:cNvSpPr/>
          <p:nvPr/>
        </p:nvSpPr>
        <p:spPr>
          <a:xfrm>
            <a:off x="1295400" y="2750701"/>
            <a:ext cx="2539960" cy="317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Chiffres clés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711160" y="3190042"/>
            <a:ext cx="3708440" cy="650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Données essentielles sur le gaspillage alimentaire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4724400" y="1826181"/>
            <a:ext cx="3708440" cy="670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250"/>
              </a:lnSpc>
              <a:buNone/>
            </a:pPr>
            <a:r>
              <a:rPr lang="en-US" sz="52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5250" dirty="0"/>
          </a:p>
        </p:txBody>
      </p:sp>
      <p:sp>
        <p:nvSpPr>
          <p:cNvPr id="8" name="Text 5"/>
          <p:cNvSpPr/>
          <p:nvPr/>
        </p:nvSpPr>
        <p:spPr>
          <a:xfrm>
            <a:off x="5308640" y="2750701"/>
            <a:ext cx="2539960" cy="317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Format vertical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4724400" y="3190042"/>
            <a:ext cx="3708440" cy="32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Adapté aux stories Instagram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2717721" y="4551521"/>
            <a:ext cx="3708440" cy="670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250"/>
              </a:lnSpc>
              <a:buNone/>
            </a:pPr>
            <a:r>
              <a:rPr lang="en-US" sz="52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5250" dirty="0"/>
          </a:p>
        </p:txBody>
      </p:sp>
      <p:sp>
        <p:nvSpPr>
          <p:cNvPr id="11" name="Text 8"/>
          <p:cNvSpPr/>
          <p:nvPr/>
        </p:nvSpPr>
        <p:spPr>
          <a:xfrm>
            <a:off x="3301960" y="5476042"/>
            <a:ext cx="2539960" cy="317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Éléments visuels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2717721" y="5915382"/>
            <a:ext cx="3708440" cy="32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Couleurs vives et illustrations simples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11160" y="6469142"/>
            <a:ext cx="7721679" cy="9754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Crée une infographie pour sensibiliser au gaspillage alimentaire. Format vertical, adaptée à une story Instagram, avec 5 chiffres clés. Couleurs vives et illustrations simples.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60571"/>
            <a:ext cx="1148643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Visuel de newsletter (bannière d'en-tête)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743789" y="37788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Format bannière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269224"/>
            <a:ext cx="378523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En-tête de newsletter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2653" y="1922978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1411" y="3718560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46173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Thème saisonnier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2952155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Rétrospective des actions du printemps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1922978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0307" y="2767489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509575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Style sobre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5586174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Design moderne en bleu et blanc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1922978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4533" y="5493663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93790" y="6743105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Crée une bannière de newsletter pour l'association [nom], édition de juin. Thème : rétrospective de nos actions du printemps. Style sobre, moderne, couleurs bleu et blanc.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9257" y="728305"/>
            <a:ext cx="7705487" cy="128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050"/>
              </a:lnSpc>
              <a:buNone/>
            </a:pPr>
            <a:r>
              <a:rPr lang="en-US" sz="40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Carrousel Instagram (campagne thématique)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950357" y="2320766"/>
            <a:ext cx="22860" cy="3963233"/>
          </a:xfrm>
          <a:prstGeom prst="roundRect">
            <a:avLst>
              <a:gd name="adj" fmla="val 377587"/>
            </a:avLst>
          </a:prstGeom>
          <a:solidFill>
            <a:srgbClr val="4A2C85"/>
          </a:solidFill>
          <a:ln/>
        </p:spPr>
      </p:sp>
      <p:sp>
        <p:nvSpPr>
          <p:cNvPr id="5" name="Shape 2"/>
          <p:cNvSpPr/>
          <p:nvPr/>
        </p:nvSpPr>
        <p:spPr>
          <a:xfrm>
            <a:off x="1158657" y="2771537"/>
            <a:ext cx="616506" cy="22860"/>
          </a:xfrm>
          <a:prstGeom prst="roundRect">
            <a:avLst>
              <a:gd name="adj" fmla="val 377587"/>
            </a:avLst>
          </a:prstGeom>
          <a:solidFill>
            <a:srgbClr val="4A2C85"/>
          </a:solidFill>
          <a:ln/>
        </p:spPr>
      </p:sp>
      <p:sp>
        <p:nvSpPr>
          <p:cNvPr id="6" name="Shape 3"/>
          <p:cNvSpPr/>
          <p:nvPr/>
        </p:nvSpPr>
        <p:spPr>
          <a:xfrm>
            <a:off x="719197" y="2551867"/>
            <a:ext cx="462320" cy="462320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71" y="2590324"/>
            <a:ext cx="308253" cy="38528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977985" y="2526268"/>
            <a:ext cx="2568893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Chiffres clés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1977985" y="2970609"/>
            <a:ext cx="6446758" cy="328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Statistiques sur la précarité menstruelle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1158657" y="4161115"/>
            <a:ext cx="616506" cy="22860"/>
          </a:xfrm>
          <a:prstGeom prst="roundRect">
            <a:avLst>
              <a:gd name="adj" fmla="val 377587"/>
            </a:avLst>
          </a:prstGeom>
          <a:solidFill>
            <a:srgbClr val="4A2C85"/>
          </a:solidFill>
          <a:ln/>
        </p:spPr>
      </p:sp>
      <p:sp>
        <p:nvSpPr>
          <p:cNvPr id="11" name="Shape 7"/>
          <p:cNvSpPr/>
          <p:nvPr/>
        </p:nvSpPr>
        <p:spPr>
          <a:xfrm>
            <a:off x="719197" y="3941445"/>
            <a:ext cx="462320" cy="462320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171" y="3979902"/>
            <a:ext cx="308253" cy="38528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977985" y="3915847"/>
            <a:ext cx="2568893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Témoignage</a:t>
            </a:r>
            <a:endParaRPr lang="en-US" sz="2000" dirty="0"/>
          </a:p>
        </p:txBody>
      </p:sp>
      <p:sp>
        <p:nvSpPr>
          <p:cNvPr id="14" name="Text 9"/>
          <p:cNvSpPr/>
          <p:nvPr/>
        </p:nvSpPr>
        <p:spPr>
          <a:xfrm>
            <a:off x="1977985" y="4360188"/>
            <a:ext cx="6446758" cy="328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Expériences vécues par les jeunes filles</a:t>
            </a:r>
            <a:endParaRPr lang="en-US" sz="1600" dirty="0"/>
          </a:p>
        </p:txBody>
      </p:sp>
      <p:sp>
        <p:nvSpPr>
          <p:cNvPr id="15" name="Shape 10"/>
          <p:cNvSpPr/>
          <p:nvPr/>
        </p:nvSpPr>
        <p:spPr>
          <a:xfrm>
            <a:off x="1158657" y="5550694"/>
            <a:ext cx="616506" cy="22860"/>
          </a:xfrm>
          <a:prstGeom prst="roundRect">
            <a:avLst>
              <a:gd name="adj" fmla="val 377587"/>
            </a:avLst>
          </a:prstGeom>
          <a:solidFill>
            <a:srgbClr val="4A2C85"/>
          </a:solidFill>
          <a:ln/>
        </p:spPr>
      </p:sp>
      <p:sp>
        <p:nvSpPr>
          <p:cNvPr id="16" name="Shape 11"/>
          <p:cNvSpPr/>
          <p:nvPr/>
        </p:nvSpPr>
        <p:spPr>
          <a:xfrm>
            <a:off x="719197" y="5331023"/>
            <a:ext cx="462320" cy="462320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171" y="5369481"/>
            <a:ext cx="308253" cy="385286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977985" y="5305425"/>
            <a:ext cx="2642473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Appel à mobilisation</a:t>
            </a:r>
            <a:endParaRPr lang="en-US" sz="2000" dirty="0"/>
          </a:p>
        </p:txBody>
      </p:sp>
      <p:sp>
        <p:nvSpPr>
          <p:cNvPr id="19" name="Text 13"/>
          <p:cNvSpPr/>
          <p:nvPr/>
        </p:nvSpPr>
        <p:spPr>
          <a:xfrm>
            <a:off x="1977985" y="5749766"/>
            <a:ext cx="6446758" cy="328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Comment agir contre cette précarité</a:t>
            </a:r>
            <a:endParaRPr lang="en-US" sz="1600" dirty="0"/>
          </a:p>
        </p:txBody>
      </p:sp>
      <p:sp>
        <p:nvSpPr>
          <p:cNvPr id="20" name="Text 14"/>
          <p:cNvSpPr/>
          <p:nvPr/>
        </p:nvSpPr>
        <p:spPr>
          <a:xfrm>
            <a:off x="719257" y="6515100"/>
            <a:ext cx="7705487" cy="986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Crée un carrousel Instagram de 5 visuels pour expliquer l'impact de la précarité menstruelle sur les jeunes filles en France. Style engagé, couleurs rouges et blancs, avec chiffres clés, témoignage, et appel à mobilisation.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2361" y="622578"/>
            <a:ext cx="13045678" cy="1414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Modèle d'affiche adaptable pour les événements récurrents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2361" y="2490311"/>
            <a:ext cx="2174200" cy="1304449"/>
          </a:xfrm>
          <a:prstGeom prst="roundRect">
            <a:avLst>
              <a:gd name="adj" fmla="val 729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0215" y="2943582"/>
            <a:ext cx="318373" cy="39790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92899" y="2716649"/>
            <a:ext cx="2829997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Format standardisé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192899" y="3206115"/>
            <a:ext cx="3648551" cy="362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Affiche A4 pour tous les événements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3079671" y="3779520"/>
            <a:ext cx="10645259" cy="15240"/>
          </a:xfrm>
          <a:prstGeom prst="roundRect">
            <a:avLst>
              <a:gd name="adj" fmla="val 623958"/>
            </a:avLst>
          </a:prstGeom>
          <a:solidFill>
            <a:srgbClr val="4A2C85"/>
          </a:solidFill>
          <a:ln/>
        </p:spPr>
      </p:sp>
      <p:sp>
        <p:nvSpPr>
          <p:cNvPr id="8" name="Shape 5"/>
          <p:cNvSpPr/>
          <p:nvPr/>
        </p:nvSpPr>
        <p:spPr>
          <a:xfrm>
            <a:off x="792361" y="3907869"/>
            <a:ext cx="4348520" cy="1304449"/>
          </a:xfrm>
          <a:prstGeom prst="roundRect">
            <a:avLst>
              <a:gd name="adj" fmla="val 729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375" y="4361140"/>
            <a:ext cx="318373" cy="39790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67218" y="4134207"/>
            <a:ext cx="2829997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Palette cohérente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67218" y="4623673"/>
            <a:ext cx="3439835" cy="362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Couleurs bleue et verte identitaires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5253990" y="5197078"/>
            <a:ext cx="8470940" cy="15240"/>
          </a:xfrm>
          <a:prstGeom prst="roundRect">
            <a:avLst>
              <a:gd name="adj" fmla="val 623958"/>
            </a:avLst>
          </a:prstGeom>
          <a:solidFill>
            <a:srgbClr val="4A2C85"/>
          </a:solidFill>
          <a:ln/>
        </p:spPr>
      </p:sp>
      <p:sp>
        <p:nvSpPr>
          <p:cNvPr id="13" name="Shape 9"/>
          <p:cNvSpPr/>
          <p:nvPr/>
        </p:nvSpPr>
        <p:spPr>
          <a:xfrm>
            <a:off x="792361" y="5325428"/>
            <a:ext cx="6522839" cy="1304449"/>
          </a:xfrm>
          <a:prstGeom prst="roundRect">
            <a:avLst>
              <a:gd name="adj" fmla="val 729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4534" y="5778698"/>
            <a:ext cx="318373" cy="397907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41538" y="5551765"/>
            <a:ext cx="3305889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Zones personnalisables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41538" y="6041231"/>
            <a:ext cx="3305889" cy="362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Encart libre pour date et lieu</a:t>
            </a:r>
            <a:endParaRPr lang="en-US" sz="1750" dirty="0"/>
          </a:p>
        </p:txBody>
      </p:sp>
      <p:sp>
        <p:nvSpPr>
          <p:cNvPr id="17" name="Text 12"/>
          <p:cNvSpPr/>
          <p:nvPr/>
        </p:nvSpPr>
        <p:spPr>
          <a:xfrm>
            <a:off x="792361" y="6884551"/>
            <a:ext cx="13045678" cy="7246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Crée un modèle d'affiche personnalisable pour les événements mensuels de notre association. Format A4, palette de couleurs bleue et verte, avec encart libre pour date et lieu.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8542" y="656153"/>
            <a:ext cx="7706916" cy="1283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050"/>
              </a:lnSpc>
              <a:buNone/>
            </a:pPr>
            <a:r>
              <a:rPr lang="en-US" sz="40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Visuel pour remerciement à un partenaire ou mécène</a:t>
            </a:r>
            <a:endParaRPr lang="en-US" sz="40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542" y="2282904"/>
            <a:ext cx="513278" cy="51327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37084" y="2247067"/>
            <a:ext cx="1645087" cy="641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Partenariat valorisé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1437084" y="3011924"/>
            <a:ext cx="1645087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Mise en avant de la collaboration</a:t>
            </a:r>
            <a:endParaRPr lang="en-US" sz="16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067" y="2282904"/>
            <a:ext cx="513278" cy="51327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108609" y="2247067"/>
            <a:ext cx="1645206" cy="641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Ton chaleureux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4108609" y="3011924"/>
            <a:ext cx="1645206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Expression de reconnaissance</a:t>
            </a:r>
            <a:endParaRPr lang="en-US" sz="16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1710" y="2282904"/>
            <a:ext cx="513278" cy="51327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780252" y="2247067"/>
            <a:ext cx="1645206" cy="641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Photo d'équipe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6780252" y="3011924"/>
            <a:ext cx="1645206" cy="985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Visuel authentique avec le partenaire</a:t>
            </a:r>
            <a:endParaRPr lang="en-US" sz="16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542" y="4649510"/>
            <a:ext cx="513278" cy="513278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437084" y="4613672"/>
            <a:ext cx="1645087" cy="96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Couleurs institutionnelles</a:t>
            </a:r>
            <a:endParaRPr lang="en-US" sz="2000" dirty="0"/>
          </a:p>
        </p:txBody>
      </p:sp>
      <p:sp>
        <p:nvSpPr>
          <p:cNvPr id="15" name="Text 8"/>
          <p:cNvSpPr/>
          <p:nvPr/>
        </p:nvSpPr>
        <p:spPr>
          <a:xfrm>
            <a:off x="1437084" y="5699403"/>
            <a:ext cx="1645087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Respect de l'identité visuelle</a:t>
            </a:r>
            <a:endParaRPr lang="en-US" sz="1600" dirty="0"/>
          </a:p>
        </p:txBody>
      </p:sp>
      <p:sp>
        <p:nvSpPr>
          <p:cNvPr id="16" name="Text 9"/>
          <p:cNvSpPr/>
          <p:nvPr/>
        </p:nvSpPr>
        <p:spPr>
          <a:xfrm>
            <a:off x="718542" y="6587609"/>
            <a:ext cx="7706916" cy="985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Crée un visuel Instagram pour remercier notre partenaire [nom du partenaire] qui soutient notre association. Ton chaleureux et reconnaissant, photo du partenaire avec notre équipe, couleurs institutionnelles.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25962"/>
            <a:ext cx="1139737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Signature visuelle pour posts quotidiens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8348" y="2188369"/>
            <a:ext cx="2152055" cy="1306949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892" y="2804398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57217" y="2415183"/>
            <a:ext cx="276296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Hashtag identitaire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57217" y="2905601"/>
            <a:ext cx="276296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Reconnaissance immédiate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5187077" y="3508415"/>
            <a:ext cx="8592860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381" y="3551992"/>
            <a:ext cx="4304109" cy="1306949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4006096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33304" y="37788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Slogan mémorable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433304" y="4269224"/>
            <a:ext cx="284726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Message clé de l'association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6263164" y="4872038"/>
            <a:ext cx="7516773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294" y="4915614"/>
            <a:ext cx="6456164" cy="1306949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773" y="5369719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09272" y="514242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Logo officiel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509272" y="5632847"/>
            <a:ext cx="318837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Élément graphique fondamental</a:t>
            </a:r>
            <a:endParaRPr lang="en-US" sz="1750" dirty="0"/>
          </a:p>
        </p:txBody>
      </p:sp>
      <p:sp>
        <p:nvSpPr>
          <p:cNvPr id="17" name="Text 9"/>
          <p:cNvSpPr/>
          <p:nvPr/>
        </p:nvSpPr>
        <p:spPr>
          <a:xfrm>
            <a:off x="793790" y="6477714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Crée une signature graphique à ajouter à nos publications quotidiennes sur Facebook et Instagram. Format carré, avec notre logo, notre hashtag et notre slogan.</a:t>
            </a:r>
            <a:endParaRPr lang="en-US" sz="1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19770"/>
            <a:ext cx="843891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Visuel pour appel à bénévoles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182177"/>
            <a:ext cx="4120753" cy="2546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012412"/>
            <a:ext cx="285107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Équipe sur le terrain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502831"/>
            <a:ext cx="41207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Montrer l'action concrète des bénévoles dans un cadre estival</a:t>
            </a:r>
            <a:endParaRPr lang="en-US" sz="1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704" y="2182177"/>
            <a:ext cx="4120872" cy="25468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4704" y="5012531"/>
            <a:ext cx="311455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Message mobilisateur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54704" y="5502950"/>
            <a:ext cx="412087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"Et si cet été, vous faisiez la différence ? Rejoignez-nous !"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738" y="2182177"/>
            <a:ext cx="4120753" cy="2546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5738" y="501241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Ton convivial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5738" y="5502831"/>
            <a:ext cx="41207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Atmosphère chaleureuse et inclusive pour attirer de nouveaux bénévoles</a:t>
            </a:r>
            <a:endParaRPr lang="en-US" sz="1750" dirty="0"/>
          </a:p>
        </p:txBody>
      </p:sp>
      <p:sp>
        <p:nvSpPr>
          <p:cNvPr id="12" name="Text 7"/>
          <p:cNvSpPr/>
          <p:nvPr/>
        </p:nvSpPr>
        <p:spPr>
          <a:xfrm>
            <a:off x="793790" y="6483906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Crée un visuel Facebook pour recruter des bénévoles pour notre campagne d'été. Ton convivial et inclusif, avec photo d'équipe sur le terrain et message : "Et si cet été, vous faisiez la différence ? Rejoignez-nous !"</a:t>
            </a:r>
            <a:endParaRPr lang="en-US" sz="1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5912" y="555784"/>
            <a:ext cx="10036969" cy="558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35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TRAME DE CHARTE GRAPHIQUE SIMPLIFIÉE</a:t>
            </a:r>
            <a:endParaRPr lang="en-US" sz="3500" dirty="0"/>
          </a:p>
        </p:txBody>
      </p:sp>
      <p:sp>
        <p:nvSpPr>
          <p:cNvPr id="3" name="Shape 1"/>
          <p:cNvSpPr/>
          <p:nvPr/>
        </p:nvSpPr>
        <p:spPr>
          <a:xfrm>
            <a:off x="625912" y="1472208"/>
            <a:ext cx="13378577" cy="6201489"/>
          </a:xfrm>
          <a:prstGeom prst="roundRect">
            <a:avLst>
              <a:gd name="adj" fmla="val 1211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33532" y="1479828"/>
            <a:ext cx="13363337" cy="51589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812363" y="1594723"/>
            <a:ext cx="6320195" cy="286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Éléments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497842" y="1594723"/>
            <a:ext cx="6320195" cy="286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Consignes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33532" y="1995726"/>
            <a:ext cx="13363337" cy="8020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812363" y="2110621"/>
            <a:ext cx="6320195" cy="286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Logo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497842" y="2110621"/>
            <a:ext cx="6320195" cy="572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Toujours en haut à gauche ou en bas à droite sur les visuels. Utiliser la version couleur sur fond clair, la version blanche sur fond foncé.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3532" y="2797731"/>
            <a:ext cx="13363337" cy="108811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812363" y="2912626"/>
            <a:ext cx="6320195" cy="286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Palette de couleurs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497842" y="2912626"/>
            <a:ext cx="6320195" cy="858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Couleurs principales : [2 à 3 couleurs identitaires] Exemple : Vert forêt (mobilisation), Bleu clair (confiance), Blanc (neutralité). Couleurs secondaires : [1 ou 2 couleurs complémentaires] Exemple : Jaune ou orange pour attirer l'œil.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33532" y="3885843"/>
            <a:ext cx="13363337" cy="8020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812363" y="4000738"/>
            <a:ext cx="6320195" cy="286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Typographies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497842" y="4000738"/>
            <a:ext cx="6320195" cy="572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Titre : [nom de la police – ex : Montserrat Bold] Texte courant : [nom de la police – ex : Open Sans Regular] Attention : pas plus de 2 polices différentes.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3532" y="4687848"/>
            <a:ext cx="13363337" cy="108811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812363" y="4802743"/>
            <a:ext cx="6320195" cy="286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Tonalité visuelle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497842" y="4802743"/>
            <a:ext cx="6320195" cy="858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Style général : convivial, inclusif, humain. Privilégier des photos réelles de vos actions et bénévoles plutôt que des images génériques. Icônes : simples, claires, épurées.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33532" y="5775960"/>
            <a:ext cx="13363337" cy="8020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812363" y="5890855"/>
            <a:ext cx="6320195" cy="286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Éléments obligatoires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7497842" y="5890855"/>
            <a:ext cx="6320195" cy="572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- Logo - Nom de l'association - Message clé ou slogan - Mention de contact (site web ou email) si nécessaire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3532" y="6577965"/>
            <a:ext cx="13363337" cy="108811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812363" y="6692860"/>
            <a:ext cx="6320195" cy="286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Adaptation par support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7497842" y="6692860"/>
            <a:ext cx="6320195" cy="858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Facebook : visuels narratifs, plus denses en texte. Instagram : visuels inspirants, texte court. Newsletter : visuels sobres, bandeaux épurés. Affiche : visuels percutants, message central clair.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8884" y="470535"/>
            <a:ext cx="13432631" cy="10694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33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BONNES PRATIQUES POUR DES VISUELS ASSOCIATIFS IMPACTANTS</a:t>
            </a:r>
            <a:endParaRPr lang="en-US" sz="33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3779" y="3682960"/>
            <a:ext cx="9402723" cy="9402723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7203" y="7114163"/>
            <a:ext cx="288727" cy="360878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3779" y="3682960"/>
            <a:ext cx="9402723" cy="9402723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8197" y="5351205"/>
            <a:ext cx="288727" cy="360878"/>
          </a:xfrm>
          <a:prstGeom prst="rect">
            <a:avLst/>
          </a:prstGeom>
        </p:spPr>
      </p:pic>
      <p:pic>
        <p:nvPicPr>
          <p:cNvPr id="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3779" y="3682960"/>
            <a:ext cx="9402723" cy="9402723"/>
          </a:xfrm>
          <a:prstGeom prst="rect">
            <a:avLst/>
          </a:prstGeom>
        </p:spPr>
      </p:pic>
      <p:pic>
        <p:nvPicPr>
          <p:cNvPr id="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0718" y="4677787"/>
            <a:ext cx="288727" cy="360878"/>
          </a:xfrm>
          <a:prstGeom prst="rect">
            <a:avLst/>
          </a:prstGeom>
        </p:spPr>
      </p:pic>
      <p:pic>
        <p:nvPicPr>
          <p:cNvPr id="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3779" y="3682960"/>
            <a:ext cx="9402723" cy="9402723"/>
          </a:xfrm>
          <a:prstGeom prst="rect">
            <a:avLst/>
          </a:prstGeom>
        </p:spPr>
      </p:pic>
      <p:pic>
        <p:nvPicPr>
          <p:cNvPr id="1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43120" y="5351205"/>
            <a:ext cx="288727" cy="360878"/>
          </a:xfrm>
          <a:prstGeom prst="rect">
            <a:avLst/>
          </a:prstGeom>
        </p:spPr>
      </p:pic>
      <p:pic>
        <p:nvPicPr>
          <p:cNvPr id="1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3779" y="3682960"/>
            <a:ext cx="9402723" cy="9402723"/>
          </a:xfrm>
          <a:prstGeom prst="rect">
            <a:avLst/>
          </a:prstGeom>
        </p:spPr>
      </p:pic>
      <p:pic>
        <p:nvPicPr>
          <p:cNvPr id="1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24113" y="7114163"/>
            <a:ext cx="288727" cy="360878"/>
          </a:xfrm>
          <a:prstGeom prst="rect">
            <a:avLst/>
          </a:prstGeom>
        </p:spPr>
      </p:pic>
      <p:sp>
        <p:nvSpPr>
          <p:cNvPr id="13" name="Text 1"/>
          <p:cNvSpPr/>
          <p:nvPr/>
        </p:nvSpPr>
        <p:spPr>
          <a:xfrm>
            <a:off x="769858" y="3824883"/>
            <a:ext cx="2139196" cy="26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Adapter au format</a:t>
            </a:r>
            <a:endParaRPr lang="en-US" sz="1650" dirty="0"/>
          </a:p>
        </p:txBody>
      </p:sp>
      <p:sp>
        <p:nvSpPr>
          <p:cNvPr id="14" name="Text 2"/>
          <p:cNvSpPr/>
          <p:nvPr/>
        </p:nvSpPr>
        <p:spPr>
          <a:xfrm>
            <a:off x="598884" y="4194929"/>
            <a:ext cx="2481143" cy="10948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1. Toujours adapter au format : un visuel carré ne s'adapte pas automatiquement à une affiche A4 ou une story verticale.</a:t>
            </a:r>
            <a:endParaRPr lang="en-US" sz="1300" dirty="0"/>
          </a:p>
        </p:txBody>
      </p:sp>
      <p:sp>
        <p:nvSpPr>
          <p:cNvPr id="15" name="Text 3"/>
          <p:cNvSpPr/>
          <p:nvPr/>
        </p:nvSpPr>
        <p:spPr>
          <a:xfrm>
            <a:off x="3492579" y="2688193"/>
            <a:ext cx="2169438" cy="26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Privilégier la lisibilité</a:t>
            </a:r>
            <a:endParaRPr lang="en-US" sz="1650" dirty="0"/>
          </a:p>
        </p:txBody>
      </p:sp>
      <p:sp>
        <p:nvSpPr>
          <p:cNvPr id="16" name="Text 4"/>
          <p:cNvSpPr/>
          <p:nvPr/>
        </p:nvSpPr>
        <p:spPr>
          <a:xfrm>
            <a:off x="3336727" y="3058239"/>
            <a:ext cx="2481143" cy="8211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2. Privilégier la lisibilité : pas plus de 3 couleurs, 2 typographies et 1 message clé par visuel.</a:t>
            </a:r>
            <a:endParaRPr lang="en-US" sz="1300" dirty="0"/>
          </a:p>
        </p:txBody>
      </p:sp>
      <p:sp>
        <p:nvSpPr>
          <p:cNvPr id="17" name="Text 5"/>
          <p:cNvSpPr/>
          <p:nvPr/>
        </p:nvSpPr>
        <p:spPr>
          <a:xfrm>
            <a:off x="6074569" y="1882140"/>
            <a:ext cx="2481143" cy="534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Mettre en avant les infos clés</a:t>
            </a:r>
            <a:endParaRPr lang="en-US" sz="1650" dirty="0"/>
          </a:p>
        </p:txBody>
      </p:sp>
      <p:sp>
        <p:nvSpPr>
          <p:cNvPr id="18" name="Text 6"/>
          <p:cNvSpPr/>
          <p:nvPr/>
        </p:nvSpPr>
        <p:spPr>
          <a:xfrm>
            <a:off x="6074569" y="2519601"/>
            <a:ext cx="2481143" cy="8211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3. Mettre les infos clés en avant : date, lieu, objectif de l'action, contact.</a:t>
            </a:r>
            <a:endParaRPr lang="en-US" sz="1300" dirty="0"/>
          </a:p>
        </p:txBody>
      </p:sp>
      <p:sp>
        <p:nvSpPr>
          <p:cNvPr id="19" name="Text 7"/>
          <p:cNvSpPr/>
          <p:nvPr/>
        </p:nvSpPr>
        <p:spPr>
          <a:xfrm>
            <a:off x="8883015" y="2688193"/>
            <a:ext cx="2339816" cy="26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Soigner les contrastes</a:t>
            </a:r>
            <a:endParaRPr lang="en-US" sz="1650" dirty="0"/>
          </a:p>
        </p:txBody>
      </p:sp>
      <p:sp>
        <p:nvSpPr>
          <p:cNvPr id="20" name="Text 8"/>
          <p:cNvSpPr/>
          <p:nvPr/>
        </p:nvSpPr>
        <p:spPr>
          <a:xfrm>
            <a:off x="8812411" y="3058239"/>
            <a:ext cx="2481143" cy="8211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4. Soigner les contrastes : texte sombre sur fond clair, et inversement.</a:t>
            </a:r>
            <a:endParaRPr lang="en-US" sz="1300" dirty="0"/>
          </a:p>
        </p:txBody>
      </p:sp>
      <p:sp>
        <p:nvSpPr>
          <p:cNvPr id="21" name="Text 9"/>
          <p:cNvSpPr/>
          <p:nvPr/>
        </p:nvSpPr>
        <p:spPr>
          <a:xfrm>
            <a:off x="11550253" y="3557468"/>
            <a:ext cx="2481143" cy="534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Utiliser vos propres photos</a:t>
            </a:r>
            <a:endParaRPr lang="en-US" sz="1650" dirty="0"/>
          </a:p>
        </p:txBody>
      </p:sp>
      <p:sp>
        <p:nvSpPr>
          <p:cNvPr id="22" name="Text 10"/>
          <p:cNvSpPr/>
          <p:nvPr/>
        </p:nvSpPr>
        <p:spPr>
          <a:xfrm>
            <a:off x="11550253" y="4194929"/>
            <a:ext cx="2481143" cy="10948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5. Utiliser vos propres photos (actions, bénévoles) pour ancrer le visuel dans la réalité de l'association.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68912"/>
            <a:ext cx="1218723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OPPORTUNITÉS POUR LES ASSOCIATIONS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0446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Opportunité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62581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Gain de temps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192786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Créativité stimulée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75976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Uniformité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32673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Professionnalisation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89371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Accessibilité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30446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599521" y="362581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Une affiche créée en 10 minutes.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599521" y="4192786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Suggestions automatiques de Canva AI.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99521" y="475976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Tous les supports respectent la charte graphique.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7599521" y="532673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Qualité graphique homogène.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7599521" y="589371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Aucun besoin de compétences graphiques.</a:t>
            </a:r>
            <a:endParaRPr lang="en-US" sz="1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70203"/>
            <a:ext cx="647831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POINTS DE VIGILANCE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197429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860" y="2016800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1974294"/>
            <a:ext cx="357187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Vérifier les droits d'image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530906" y="2464713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Même avec Canva, certaines photos ou icônes peuvent nécessiter une licence.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793790" y="367248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860" y="3714988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530906" y="367248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Relire chaque visuel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530906" y="4162901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Une faute sur une affiche nuit à votre image.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793790" y="500776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5050274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0906" y="5007769"/>
            <a:ext cx="540924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 pas tomber dans le trop générique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530906" y="5498187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Personnalisez chaque création avec votre identité et vos messages.</a:t>
            </a:r>
            <a:endParaRPr lang="en-US" sz="1750" dirty="0"/>
          </a:p>
        </p:txBody>
      </p:sp>
      <p:sp>
        <p:nvSpPr>
          <p:cNvPr id="16" name="Shape 10"/>
          <p:cNvSpPr/>
          <p:nvPr/>
        </p:nvSpPr>
        <p:spPr>
          <a:xfrm>
            <a:off x="793790" y="6343055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860" y="6385560"/>
            <a:ext cx="340162" cy="425291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530906" y="6343055"/>
            <a:ext cx="356544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Sensibiliser les bénévoles</a:t>
            </a:r>
            <a:endParaRPr lang="en-US" sz="2200" dirty="0"/>
          </a:p>
        </p:txBody>
      </p:sp>
      <p:sp>
        <p:nvSpPr>
          <p:cNvPr id="19" name="Text 12"/>
          <p:cNvSpPr/>
          <p:nvPr/>
        </p:nvSpPr>
        <p:spPr>
          <a:xfrm>
            <a:off x="1530906" y="6833473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Si plusieurs personnes créent des visuels, formez-les à votre charte graphique.</a:t>
            </a:r>
            <a:endParaRPr lang="en-US" sz="1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675" y="503277"/>
            <a:ext cx="7156252" cy="572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PREMIER EXERCICE PRATIQUE</a:t>
            </a:r>
            <a:endParaRPr lang="en-US" sz="3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95" y="1560671"/>
            <a:ext cx="4346972" cy="4346972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1595" y="1560671"/>
            <a:ext cx="4347091" cy="4347091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5014" y="1560671"/>
            <a:ext cx="4347091" cy="4347091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40675" y="6232922"/>
            <a:ext cx="13349049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Dès aujourd'hui, créez avec Canva AI :</a:t>
            </a:r>
            <a:endParaRPr lang="en-US" sz="1400" dirty="0"/>
          </a:p>
        </p:txBody>
      </p:sp>
      <p:sp>
        <p:nvSpPr>
          <p:cNvPr id="7" name="Text 2"/>
          <p:cNvSpPr/>
          <p:nvPr/>
        </p:nvSpPr>
        <p:spPr>
          <a:xfrm>
            <a:off x="640675" y="6731556"/>
            <a:ext cx="13349049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Une affiche pour votre prochain événement.</a:t>
            </a:r>
            <a:endParaRPr lang="en-US" sz="1400" dirty="0"/>
          </a:p>
        </p:txBody>
      </p:sp>
      <p:sp>
        <p:nvSpPr>
          <p:cNvPr id="8" name="Text 3"/>
          <p:cNvSpPr/>
          <p:nvPr/>
        </p:nvSpPr>
        <p:spPr>
          <a:xfrm>
            <a:off x="640675" y="7088386"/>
            <a:ext cx="13349049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Une bannière Facebook pour une campagne de dons.</a:t>
            </a:r>
            <a:endParaRPr lang="en-US" sz="1400" dirty="0"/>
          </a:p>
        </p:txBody>
      </p:sp>
      <p:sp>
        <p:nvSpPr>
          <p:cNvPr id="9" name="Text 4"/>
          <p:cNvSpPr/>
          <p:nvPr/>
        </p:nvSpPr>
        <p:spPr>
          <a:xfrm>
            <a:off x="640675" y="7445216"/>
            <a:ext cx="13349049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post Instagram pour valoriser un témoignage de bénévole.</a:t>
            </a:r>
            <a:endParaRPr lang="en-US" sz="1400" dirty="0"/>
          </a:p>
        </p:txBody>
      </p:sp>
      <p:sp>
        <p:nvSpPr>
          <p:cNvPr id="10" name="Text 5"/>
          <p:cNvSpPr/>
          <p:nvPr/>
        </p:nvSpPr>
        <p:spPr>
          <a:xfrm>
            <a:off x="640675" y="7943850"/>
            <a:ext cx="13349049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Comparez ces créations avec vos anciens visuels et évaluez les gains en temps, en qualité et en cohérence.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2025-04-26T17:06:32Z</dcterms:created>
  <dcterms:modified xsi:type="dcterms:W3CDTF">2025-04-26T17:06:32Z</dcterms:modified>
</cp:coreProperties>
</file>