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Heebo Bold" pitchFamily="2" charset="-79"/>
      <p:bold r:id="rId11"/>
    </p:embeddedFont>
    <p:embeddedFont>
      <p:font typeface="Heebo Light" panose="020F0502020204030204" pitchFamily="2" charset="-79"/>
      <p:regular r:id="rId12"/>
    </p:embeddedFont>
    <p:embeddedFont>
      <p:font typeface="Montserrat" panose="00000500000000000000" pitchFamily="2" charset="0"/>
      <p:regular r:id="rId1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4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65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chatbot simple avec ManyChat ou Chatfuel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6627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615214"/>
            <a:ext cx="7556421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6514624" y="3849648"/>
            <a:ext cx="38703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 chatbot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4340066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Mettre en place un chatbot capable de répondre automatiquement aux questions fréquentes des bénévoles, adhérents et donateurs, avec une solution simple et rapide, sans compétences techniques.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6847" y="832247"/>
            <a:ext cx="7703106" cy="1286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utiliser un chatbot dans une association ?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206847" y="2658785"/>
            <a:ext cx="463034" cy="463034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940" y="2697301"/>
            <a:ext cx="308729" cy="38588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75621" y="2658785"/>
            <a:ext cx="2573060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Gain de temps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6875621" y="3103840"/>
            <a:ext cx="7034332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Automatiser les questions les plus fréquentes (adhésion, dons, événements).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6206847" y="3870365"/>
            <a:ext cx="463034" cy="463034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3940" y="3908881"/>
            <a:ext cx="308729" cy="38588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875621" y="3870365"/>
            <a:ext cx="2573060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Accessibilité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6875621" y="4315420"/>
            <a:ext cx="7034332" cy="658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Proposer une réponse immédiate 24h/24, même en dehors des horaires d'ouverture.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06847" y="5411272"/>
            <a:ext cx="463034" cy="463034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3940" y="5449788"/>
            <a:ext cx="308729" cy="38588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875621" y="5411272"/>
            <a:ext cx="3885724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Amélioration de la satisfaction</a:t>
            </a:r>
            <a:endParaRPr lang="en-US" sz="2000" dirty="0"/>
          </a:p>
        </p:txBody>
      </p:sp>
      <p:sp>
        <p:nvSpPr>
          <p:cNvPr id="15" name="Text 9"/>
          <p:cNvSpPr/>
          <p:nvPr/>
        </p:nvSpPr>
        <p:spPr>
          <a:xfrm>
            <a:off x="6875621" y="5856327"/>
            <a:ext cx="7034332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Offrir un service plus réactif et plus fluide pour les utilisateurs.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6206847" y="6622852"/>
            <a:ext cx="463034" cy="463034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3940" y="6661368"/>
            <a:ext cx="308729" cy="38588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875621" y="6622852"/>
            <a:ext cx="5455563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Professionnalisation de l'image associative</a:t>
            </a:r>
            <a:endParaRPr lang="en-US" sz="2000" dirty="0"/>
          </a:p>
        </p:txBody>
      </p:sp>
      <p:sp>
        <p:nvSpPr>
          <p:cNvPr id="19" name="Text 12"/>
          <p:cNvSpPr/>
          <p:nvPr/>
        </p:nvSpPr>
        <p:spPr>
          <a:xfrm>
            <a:off x="6875621" y="7067907"/>
            <a:ext cx="7034332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Montrer une association organisée et moderne.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7944" y="879038"/>
            <a:ext cx="7748111" cy="124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Choisir le bon outil pour démarrer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97944" y="2424232"/>
            <a:ext cx="7748111" cy="4926330"/>
          </a:xfrm>
          <a:prstGeom prst="roundRect">
            <a:avLst>
              <a:gd name="adj" fmla="val 170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2"/>
          <p:cNvSpPr/>
          <p:nvPr/>
        </p:nvSpPr>
        <p:spPr>
          <a:xfrm>
            <a:off x="705564" y="2431852"/>
            <a:ext cx="7732038" cy="89249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905947" y="2559010"/>
            <a:ext cx="2174558" cy="31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3486745" y="2559010"/>
            <a:ext cx="2170748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Fonctionnalités principales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063734" y="2559010"/>
            <a:ext cx="2174558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Profil d'association adapté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05564" y="3324344"/>
            <a:ext cx="7732038" cy="184975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905947" y="3451503"/>
            <a:ext cx="2174558" cy="31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ManyChat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3486745" y="3451503"/>
            <a:ext cx="2170748" cy="1595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Interface visuelle simple, automatisation de scénarios, intégration Messenger, WhatsApp, Instagram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063734" y="3451503"/>
            <a:ext cx="2174558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Petites et moyennes associations cherchant simplicité et rapidité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05564" y="5174099"/>
            <a:ext cx="7732038" cy="216884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905947" y="5301258"/>
            <a:ext cx="2174558" cy="31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Chatfuel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3486745" y="5301258"/>
            <a:ext cx="2170748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Plus grande liberté de personnalisation, possibilité de connecter des API externes, gestion avancée des utilisateurs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063734" y="5301258"/>
            <a:ext cx="2174558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Associations ayant des besoins spécifiques ou voulant des scénarios complexes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71313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Étapes détaillées pour créer votre premier chatbot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96835" y="892969"/>
            <a:ext cx="85011" cy="676037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651867" y="892969"/>
            <a:ext cx="2157174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S'inscrire et connecter sa page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51867" y="1138118"/>
            <a:ext cx="13581698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Créer un compte gratuit sur ManyChat ou Chatfuel.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51867" y="1387554"/>
            <a:ext cx="13581698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Connecter la page Facebook ou Messenger de votre association.</a:t>
            </a:r>
            <a:endParaRPr lang="en-US" sz="850" dirty="0"/>
          </a:p>
        </p:txBody>
      </p:sp>
      <p:sp>
        <p:nvSpPr>
          <p:cNvPr id="7" name="Shape 5"/>
          <p:cNvSpPr/>
          <p:nvPr/>
        </p:nvSpPr>
        <p:spPr>
          <a:xfrm>
            <a:off x="566857" y="1682353"/>
            <a:ext cx="85011" cy="1923217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821888" y="1682353"/>
            <a:ext cx="3327202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besoins et les objectifs du chatbot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1888" y="1927503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Quelles questions fréquentes veut-on automatiser ?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821888" y="2176939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Quelle action principale doit être encouragée (adhésion, participation, don) ?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21888" y="2426375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Exemples de questions fréquentes :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821888" y="2675811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Comment devenir bénévole ?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821888" y="2925247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Où trouver les événements à venir ?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821888" y="3174682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Comment faire un don ?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821888" y="3424118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Comment obtenir un reçu fiscal ?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736997" y="3718917"/>
            <a:ext cx="85011" cy="1174909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992029" y="3718917"/>
            <a:ext cx="2826187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Structurer les scénarios de conversation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92029" y="3964067"/>
            <a:ext cx="1324153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scénario est une suite logique de questions-réponses. Exemple de scénario simple :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992029" y="4213503"/>
            <a:ext cx="1324153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Utilisateur : "Comment faire un don ?"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992029" y="4462939"/>
            <a:ext cx="1324153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Chatbot : "Merci pour votre soutien ! Vous pouvez faire un don via ce lien sécurisé [lien]. Besoin d'aide supplémentaire ?"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992029" y="4712375"/>
            <a:ext cx="1324153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Options proposées : "Oui, j'ai une autre question" / "Non, merci".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907137" y="5007173"/>
            <a:ext cx="85011" cy="167378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1162169" y="5007173"/>
            <a:ext cx="2855119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des boutons et des menus rapides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62169" y="5252323"/>
            <a:ext cx="1307139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Ajouter des boutons de navigation pour orienter les utilisateurs :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62169" y="5501759"/>
            <a:ext cx="1307139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 "Adhérer"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162169" y="5751195"/>
            <a:ext cx="1307139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 "Faire un don"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162169" y="6000631"/>
            <a:ext cx="1307139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 "Nos prochaines actions"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162169" y="6250067"/>
            <a:ext cx="1307139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 "Nous contacter"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62169" y="6499503"/>
            <a:ext cx="1307139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Cela évite à l'utilisateur d'écrire et facilite la navigation.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736997" y="6794302"/>
            <a:ext cx="85011" cy="676037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992029" y="6794302"/>
            <a:ext cx="1875115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Personnaliser les réponses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992029" y="7039451"/>
            <a:ext cx="1324153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Utiliser des variables comme le prénom de l'utilisateur pour rendre les messages plus personnels.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992029" y="7288887"/>
            <a:ext cx="1324153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Prévoir des messages d'erreur ("Désolé, je n'ai pas compris. Voici ce que je peux faire pour vous aider...").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566857" y="7583686"/>
            <a:ext cx="85011" cy="676037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821888" y="7583686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 et corriger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821888" y="7828836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Simuler différentes conversations pour tester toutes les branches du scénario.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821888" y="8078272"/>
            <a:ext cx="1341167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Repérer les erreurs ou les oublis de parcours et ajuster les réponses.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396835" y="8373070"/>
            <a:ext cx="85011" cy="676037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/>
          <p:nvPr/>
        </p:nvSpPr>
        <p:spPr>
          <a:xfrm>
            <a:off x="651867" y="8373070"/>
            <a:ext cx="3574613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ligne et annoncer l'existence du chatbot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51867" y="8618220"/>
            <a:ext cx="13581698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Activer le chatbot sur la page Facebook ou sur Messenger.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651867" y="8867656"/>
            <a:ext cx="13581698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• Communiquer auprès de vos adhérents et donateurs : "Posez-nous vos questions 24h/24 via notre chatbot !".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5325" y="546259"/>
            <a:ext cx="10157222" cy="620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un chatbot réussi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599248"/>
            <a:ext cx="496610" cy="4966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90531" y="1564481"/>
            <a:ext cx="2483406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Simplicité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390531" y="1994059"/>
            <a:ext cx="12544544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pas surcharger les scénarios avec trop d'options ou de messages longs.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2942749"/>
            <a:ext cx="496610" cy="4966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90531" y="2907983"/>
            <a:ext cx="2483406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Clarté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390531" y="3337560"/>
            <a:ext cx="12544544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Aller droit au but avec des réponses brèves et précises.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4286250"/>
            <a:ext cx="496610" cy="49661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390531" y="4251484"/>
            <a:ext cx="2483406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Humanité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390531" y="4681061"/>
            <a:ext cx="12544544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Écrire dans un ton chaleureux et accueillant, même si c'est un robot.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5629751"/>
            <a:ext cx="496610" cy="49661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90531" y="5594985"/>
            <a:ext cx="3780353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Option "Contacter un humain"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390531" y="6024563"/>
            <a:ext cx="12544544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Toujours prévoir une possibilité de passer à un échange avec un membre de l'équipe.</a:t>
            </a:r>
            <a:endParaRPr lang="en-US" sz="15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" y="6973253"/>
            <a:ext cx="496610" cy="49661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390531" y="6938486"/>
            <a:ext cx="2483406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Évolution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1390531" y="7368064"/>
            <a:ext cx="12544544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Mettre à jour régulièrement le chatbot selon les nouvelles activités ou événements de l'association.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28631"/>
            <a:ext cx="126446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rapide : votre premier scénario type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043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Situation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28553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Question : "Comment faire un don ?"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85250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Question : "Comment devenir bénévole ?"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41948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Question : "Quels sont vos prochains événements ?"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2704386"/>
            <a:ext cx="28938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Réponse du chatbot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3285530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"Merci de votre générosité ! Voici notre lien sécurisé pour faire un don : [Lien]. N'hésitez pas à nous contacter pour toute question."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578310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"Nous serions ravis de vous accueillir parmi nos bénévoles ! Remplissez ce formulaire : [Lien]. Nous vous recontacterons rapidement."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871091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"Voici notre agenda : [Lien vers la page événements]. À très bientôt !"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Astuce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905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Démarrer petit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396139"/>
            <a:ext cx="56185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Commencez par automatiser 3 à 5 questions principales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269343"/>
            <a:ext cx="358830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Enrichir progressivement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759762"/>
            <a:ext cx="51207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Ajoutez de nouvelles fonctionnalités au fil du temps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632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Chatbot complet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123384"/>
            <a:ext cx="39507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Développez un assistant virtuel efficace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722</Words>
  <Application>Microsoft Office PowerPoint</Application>
  <PresentationFormat>Personnalisé</PresentationFormat>
  <Paragraphs>92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Montserrat</vt:lpstr>
      <vt:lpstr>Arial</vt:lpstr>
      <vt:lpstr>Heebo Light</vt:lpstr>
      <vt:lpstr>Heebo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Patrick LEBON</cp:lastModifiedBy>
  <cp:revision>2</cp:revision>
  <dcterms:created xsi:type="dcterms:W3CDTF">2025-04-26T19:43:33Z</dcterms:created>
  <dcterms:modified xsi:type="dcterms:W3CDTF">2025-04-26T19:55:45Z</dcterms:modified>
</cp:coreProperties>
</file>