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4630400" cy="8229600"/>
  <p:notesSz cx="8229600" cy="14630400"/>
  <p:embeddedFontLs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Heebo Light"/>
      <p:regular r:id="rId23"/>
    </p:embeddedFont>
    <p:embeddedFont>
      <p:font typeface="Heebo Light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Relationship Id="rId22" Type="http://schemas.openxmlformats.org/officeDocument/2006/relationships/font" Target="fonts/font4.fntdata"/><Relationship Id="rId23" Type="http://schemas.openxmlformats.org/officeDocument/2006/relationships/font" Target="fonts/font5.fntdata"/><Relationship Id="rId2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8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0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2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2874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Employer des outils d'analyse IA pour détecter les points faibles d'une demande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52092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528548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504021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6627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615214"/>
            <a:ext cx="7556421" cy="2047994"/>
          </a:xfrm>
          <a:prstGeom prst="roundRect">
            <a:avLst>
              <a:gd name="adj" fmla="val 46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3849648"/>
            <a:ext cx="612731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Apprendre à utiliser l'intelligence artificielle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4340066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relire, analyser et améliorer vos demandes de subvention en repérant rapidement les faiblesses, incohérences ou points perfectibles.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786068"/>
            <a:ext cx="1227510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analyser ses demandes avec l'IA 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09016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5132665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5090160"/>
            <a:ext cx="528970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Prendre du recul sur son propre texte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5580578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Sans biais émotionnel.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7428667" y="509016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737" y="5132665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65783" y="5090160"/>
            <a:ext cx="53260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Repérer rapidement les incohérences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8165783" y="5580578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Répétitions ou zones floues.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642544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6467951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6425446"/>
            <a:ext cx="54387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Améliorer la qualité globale du dossier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6915864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Clarté, pertinence, impact.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7428667" y="642544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6467951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165783" y="6425446"/>
            <a:ext cx="51851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Maximiser les chances d'être financé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8165783" y="6915864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Grâce à une demande solide et professionnelle.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041219"/>
            <a:ext cx="106575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Qu'est-ce que l'analyse IA d'un texte ?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5129808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579" y="5090160"/>
            <a:ext cx="2211705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Relire l'ensemble de votre demande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87579" y="6289238"/>
            <a:ext cx="22117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Comme un financeur le ferait.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446" y="5129808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933236" y="5090160"/>
            <a:ext cx="2211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Pointer les parties imprécises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933236" y="6289238"/>
            <a:ext cx="221182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Redondantes ou mal structurées.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221" y="5129808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79011" y="5090160"/>
            <a:ext cx="221182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Évaluer la clarté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8279011" y="5934908"/>
            <a:ext cx="221182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 logique et la force persuasive de votre argumentation.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0997" y="5129808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624786" y="5090160"/>
            <a:ext cx="221182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Proposer des reformulations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1624786" y="5934908"/>
            <a:ext cx="221182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 des pistes d'amélioration ciblées.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4812" y="724019"/>
            <a:ext cx="7887176" cy="1122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Outils accessibles pour analyser vos demandes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6114812" y="2115383"/>
            <a:ext cx="7887176" cy="4613910"/>
          </a:xfrm>
          <a:prstGeom prst="roundRect">
            <a:avLst>
              <a:gd name="adj" fmla="val 163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22432" y="2123003"/>
            <a:ext cx="7871103" cy="51768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302812" y="2238256"/>
            <a:ext cx="226052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930045" y="2238256"/>
            <a:ext cx="225671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Fonctionnalités principales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1553468" y="2238256"/>
            <a:ext cx="226052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Usage recommandé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122432" y="2640687"/>
            <a:ext cx="7871103" cy="109204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6302812" y="2755940"/>
            <a:ext cx="226052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930045" y="2755940"/>
            <a:ext cx="2256711" cy="861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Relecture critique, suggestions d'amélioration, simplification des textes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1553468" y="2755940"/>
            <a:ext cx="2260521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Détecter incohérences, reformuler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122432" y="3732728"/>
            <a:ext cx="7871103" cy="109204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6302812" y="3847981"/>
            <a:ext cx="2260521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Grammarly (version Premium)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8930045" y="3847981"/>
            <a:ext cx="2256711" cy="861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de clarté, de ton, de cohérence, détection de fautes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1553468" y="3847981"/>
            <a:ext cx="226052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Optimiser style et lisibilité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122432" y="4824770"/>
            <a:ext cx="7871103" cy="109204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302812" y="4940022"/>
            <a:ext cx="226052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Quillbot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8930045" y="4940022"/>
            <a:ext cx="2256711" cy="861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Paraphraser, simplifier, restructurer des paragraphes complexes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1553468" y="4940022"/>
            <a:ext cx="226052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Fluidifier l'écriture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122432" y="5916811"/>
            <a:ext cx="7871103" cy="80486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6302812" y="6032063"/>
            <a:ext cx="226052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Wordtune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8930045" y="6032063"/>
            <a:ext cx="2256711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Reformulation intelligente orientée impact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1553468" y="6032063"/>
            <a:ext cx="2260521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Rendre les phrases plus percutantes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6114812" y="6931223"/>
            <a:ext cx="7887176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Note : Commencez par un outil gratuit (ChatGPT), puis complétez avec des outils spécialisés si besoin.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09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8515" y="575191"/>
            <a:ext cx="7679769" cy="1961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4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Étapes pour analyser et améliorer votre demande de financement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6218515" y="2850237"/>
            <a:ext cx="156805" cy="1194792"/>
          </a:xfrm>
          <a:prstGeom prst="roundRect">
            <a:avLst>
              <a:gd name="adj" fmla="val 5603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689050" y="2850237"/>
            <a:ext cx="2614970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Préparer votre texte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689050" y="3302556"/>
            <a:ext cx="7209234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Avoir une version complète, même provisoire, de votre demande.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689050" y="3710345"/>
            <a:ext cx="7209234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Séparer les grandes parties : présentation, projet, budget, impact.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32245" y="4254222"/>
            <a:ext cx="156805" cy="3192304"/>
          </a:xfrm>
          <a:prstGeom prst="roundRect">
            <a:avLst>
              <a:gd name="adj" fmla="val 5603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002780" y="4254222"/>
            <a:ext cx="5541526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Poser un diagnostic général avec ChatGPT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7002780" y="4706541"/>
            <a:ext cx="6895505" cy="1004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à utiliser : "Analyse ce projet de demande de subvention. Indique les points faibles, les incohérences éventuelles, et propose des pistes d'amélioration."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002780" y="5836087"/>
            <a:ext cx="6895505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 vous indiquera :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002780" y="6296263"/>
            <a:ext cx="6895505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parties à clarifier.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002780" y="6704052"/>
            <a:ext cx="6895505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informations manquantes.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002780" y="7111841"/>
            <a:ext cx="6895505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enchaînements logiques à améliorer.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42023"/>
            <a:ext cx="928711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Approfondir l'analyse par section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5524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Clarté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042880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Est-ce compréhensible pour quelqu'un qui découvre le projet ?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31" y="2867501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5524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Pertinence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042880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Est-ce en lien avec les priorités du financeur ?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604" y="3256002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0050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Preuves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495449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Est-ce étayé par des données ou des exemples concrets ?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103" y="5481876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50050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Impact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495449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Est-ce que le bénéfice du projet est clairement exprimé ?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230" y="5093375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793790" y="692455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conseillé : "Relis cette partie [copier-coller]. Indique si elle est claire, convaincante, et propose une version plus impactante."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6056"/>
            <a:ext cx="1211580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Grammarly ou Quillbot pour affiner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101810"/>
            <a:ext cx="301704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Grammarly Premium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682954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Identifier les phrases longues, les fautes subtiles, améliorer la concision.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663910"/>
            <a:ext cx="6244709" cy="348448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599521" y="21018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Quillbot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599521" y="2682954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Reformuler un passage pour le rendre plus fluide ou plus formel si nécessaire.</a:t>
            </a:r>
            <a:endParaRPr lang="en-US" sz="1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521" y="3663910"/>
            <a:ext cx="6244709" cy="34844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2955" y="616625"/>
            <a:ext cx="12201644" cy="699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une analyse efficace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782955" y="1763197"/>
            <a:ext cx="1633061" cy="1289090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2204" y="2211110"/>
            <a:ext cx="314563" cy="3931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39735" y="1986915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Objectivité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2639735" y="2470666"/>
            <a:ext cx="5544264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pas s'attacher émotionnellement à son premier texte.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27816" y="3037046"/>
            <a:ext cx="11207829" cy="15240"/>
          </a:xfrm>
          <a:prstGeom prst="roundRect">
            <a:avLst>
              <a:gd name="adj" fmla="val 616554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82955" y="3164086"/>
            <a:ext cx="3266123" cy="1289090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735" y="3611999"/>
            <a:ext cx="314563" cy="39314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72796" y="3387804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Travail par étapes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4272796" y="3871555"/>
            <a:ext cx="5401270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Corriger une chose à la fois (cohérence, clarté, impact).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0877" y="4437936"/>
            <a:ext cx="9574768" cy="15240"/>
          </a:xfrm>
          <a:prstGeom prst="roundRect">
            <a:avLst>
              <a:gd name="adj" fmla="val 616554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82955" y="4564975"/>
            <a:ext cx="4899184" cy="1289090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265" y="5012888"/>
            <a:ext cx="314563" cy="3931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05857" y="4788694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Itération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5905857" y="5272445"/>
            <a:ext cx="4945142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Faire plusieurs passes d'amélioration successives.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3938" y="5838825"/>
            <a:ext cx="7941707" cy="15240"/>
          </a:xfrm>
          <a:prstGeom prst="roundRect">
            <a:avLst>
              <a:gd name="adj" fmla="val 616554"/>
            </a:avLst>
          </a:prstGeom>
          <a:solidFill>
            <a:srgbClr val="4A2C85"/>
          </a:solidFill>
          <a:ln/>
        </p:spPr>
      </p:sp>
      <p:sp>
        <p:nvSpPr>
          <p:cNvPr id="18" name="Shape 13"/>
          <p:cNvSpPr/>
          <p:nvPr/>
        </p:nvSpPr>
        <p:spPr>
          <a:xfrm>
            <a:off x="782955" y="5965865"/>
            <a:ext cx="6532245" cy="1646992"/>
          </a:xfrm>
          <a:prstGeom prst="roundRect">
            <a:avLst>
              <a:gd name="adj" fmla="val 57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796" y="6592729"/>
            <a:ext cx="314563" cy="39314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38918" y="6189583"/>
            <a:ext cx="2910840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Faire tester son texte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38918" y="6673334"/>
            <a:ext cx="6084808" cy="7158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œil neuf repère souvent des points faibles que vous n'aviez pas vus.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3456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concret d'amélioration suite à l'analyse IA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9679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Avant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33951" y="3577471"/>
            <a:ext cx="59045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Notre projet aidera beaucoup de gens dans la ville.</a:t>
            </a: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793790" y="3577471"/>
            <a:ext cx="30480" cy="362903"/>
          </a:xfrm>
          <a:prstGeom prst="rect">
            <a:avLst/>
          </a:prstGeom>
          <a:solidFill>
            <a:srgbClr val="481C9E"/>
          </a:solidFill>
          <a:ln/>
        </p:spPr>
      </p:sp>
      <p:sp>
        <p:nvSpPr>
          <p:cNvPr id="6" name="Text 4"/>
          <p:cNvSpPr/>
          <p:nvPr/>
        </p:nvSpPr>
        <p:spPr>
          <a:xfrm>
            <a:off x="1133951" y="4195524"/>
            <a:ext cx="59045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Nous espérons que ce sera utile.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793790" y="4195524"/>
            <a:ext cx="30480" cy="362903"/>
          </a:xfrm>
          <a:prstGeom prst="rect">
            <a:avLst/>
          </a:prstGeom>
          <a:solidFill>
            <a:srgbClr val="481C9E"/>
          </a:solidFill>
          <a:ln/>
        </p:spPr>
      </p:sp>
      <p:sp>
        <p:nvSpPr>
          <p:cNvPr id="8" name="Text 6"/>
          <p:cNvSpPr/>
          <p:nvPr/>
        </p:nvSpPr>
        <p:spPr>
          <a:xfrm>
            <a:off x="7599521" y="2967990"/>
            <a:ext cx="455295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Après analyse IA et optimisation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939683" y="3577471"/>
            <a:ext cx="590454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Notre projet soutiendra directement 200 familles en situation de précarité à Marseille, en leur fournissant un accès hebdomadaire à des produits alimentaires essentiels pendant 6 mois.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7599521" y="3577471"/>
            <a:ext cx="30480" cy="1451610"/>
          </a:xfrm>
          <a:prstGeom prst="rect">
            <a:avLst/>
          </a:prstGeom>
          <a:solidFill>
            <a:srgbClr val="481C9E"/>
          </a:solidFill>
          <a:ln/>
        </p:spPr>
      </p:sp>
      <p:sp>
        <p:nvSpPr>
          <p:cNvPr id="11" name="Text 9"/>
          <p:cNvSpPr/>
          <p:nvPr/>
        </p:nvSpPr>
        <p:spPr>
          <a:xfrm>
            <a:off x="7939683" y="5284232"/>
            <a:ext cx="590454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Nous visons une amélioration de 30 % du niveau de sécurité alimentaire parmi les bénéficiaires, évaluée via des enquêtes trimestrielles.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599521" y="5284232"/>
            <a:ext cx="30480" cy="1088708"/>
          </a:xfrm>
          <a:prstGeom prst="rect">
            <a:avLst/>
          </a:prstGeom>
          <a:solidFill>
            <a:srgbClr val="481C9E"/>
          </a:solidFill>
          <a:ln/>
        </p:spPr>
      </p:sp>
      <p:sp>
        <p:nvSpPr>
          <p:cNvPr id="13" name="Text 11"/>
          <p:cNvSpPr/>
          <p:nvPr/>
        </p:nvSpPr>
        <p:spPr>
          <a:xfrm>
            <a:off x="793790" y="688324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Impact : précision + crédibilité + démonstration de suivi.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6993" y="918329"/>
            <a:ext cx="5050274" cy="631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Résumé</a:t>
            </a:r>
            <a:endParaRPr lang="en-US" sz="3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3256" y="1953578"/>
            <a:ext cx="1635442" cy="116395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936" y="2502337"/>
            <a:ext cx="284083" cy="35504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30629" y="2377678"/>
            <a:ext cx="6067068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Démultiplier votre capacité de relecture critique</a:t>
            </a:r>
            <a:endParaRPr lang="en-US" sz="1950" dirty="0"/>
          </a:p>
        </p:txBody>
      </p:sp>
      <p:sp>
        <p:nvSpPr>
          <p:cNvPr id="6" name="Shape 2"/>
          <p:cNvSpPr/>
          <p:nvPr/>
        </p:nvSpPr>
        <p:spPr>
          <a:xfrm>
            <a:off x="4879181" y="3133249"/>
            <a:ext cx="8993743" cy="11430"/>
          </a:xfrm>
          <a:prstGeom prst="roundRect">
            <a:avLst>
              <a:gd name="adj" fmla="val 742312"/>
            </a:avLst>
          </a:prstGeom>
          <a:solidFill>
            <a:srgbClr val="4A2C85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535" y="3168015"/>
            <a:ext cx="3271004" cy="1163955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936" y="3572470"/>
            <a:ext cx="284083" cy="35504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848469" y="3369945"/>
            <a:ext cx="4357211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Détecter rapidement les faiblesses</a:t>
            </a:r>
            <a:endParaRPr lang="en-US" sz="1950" dirty="0"/>
          </a:p>
        </p:txBody>
      </p:sp>
      <p:sp>
        <p:nvSpPr>
          <p:cNvPr id="10" name="Text 4"/>
          <p:cNvSpPr/>
          <p:nvPr/>
        </p:nvSpPr>
        <p:spPr>
          <a:xfrm>
            <a:off x="5848469" y="3806785"/>
            <a:ext cx="4357211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Sans passer des heures à relire</a:t>
            </a:r>
            <a:endParaRPr lang="en-US" sz="1550" dirty="0"/>
          </a:p>
        </p:txBody>
      </p:sp>
      <p:sp>
        <p:nvSpPr>
          <p:cNvPr id="11" name="Shape 5"/>
          <p:cNvSpPr/>
          <p:nvPr/>
        </p:nvSpPr>
        <p:spPr>
          <a:xfrm>
            <a:off x="5697022" y="4347686"/>
            <a:ext cx="8175903" cy="11430"/>
          </a:xfrm>
          <a:prstGeom prst="roundRect">
            <a:avLst>
              <a:gd name="adj" fmla="val 742312"/>
            </a:avLst>
          </a:prstGeom>
          <a:solidFill>
            <a:srgbClr val="4A2C85"/>
          </a:solidFill>
          <a:ln/>
        </p:spPr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7695" y="4382453"/>
            <a:ext cx="4906566" cy="1163955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8936" y="4786908"/>
            <a:ext cx="284083" cy="35504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666190" y="4584383"/>
            <a:ext cx="5664994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Améliorer sensiblement la qualité et l'impact</a:t>
            </a:r>
            <a:endParaRPr lang="en-US" sz="1950" dirty="0"/>
          </a:p>
        </p:txBody>
      </p:sp>
      <p:sp>
        <p:nvSpPr>
          <p:cNvPr id="15" name="Text 7"/>
          <p:cNvSpPr/>
          <p:nvPr/>
        </p:nvSpPr>
        <p:spPr>
          <a:xfrm>
            <a:off x="6666190" y="5021223"/>
            <a:ext cx="5664994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 votre dossier</a:t>
            </a:r>
            <a:endParaRPr lang="en-US" sz="1550" dirty="0"/>
          </a:p>
        </p:txBody>
      </p:sp>
      <p:sp>
        <p:nvSpPr>
          <p:cNvPr id="16" name="Shape 8"/>
          <p:cNvSpPr/>
          <p:nvPr/>
        </p:nvSpPr>
        <p:spPr>
          <a:xfrm>
            <a:off x="6514743" y="5562124"/>
            <a:ext cx="7358182" cy="11430"/>
          </a:xfrm>
          <a:prstGeom prst="roundRect">
            <a:avLst>
              <a:gd name="adj" fmla="val 742312"/>
            </a:avLst>
          </a:prstGeom>
          <a:solidFill>
            <a:srgbClr val="4A2C85"/>
          </a:solidFill>
          <a:ln/>
        </p:spPr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973" y="5596890"/>
            <a:ext cx="6542008" cy="116395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8817" y="6001345"/>
            <a:ext cx="284083" cy="355044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7483912" y="5798820"/>
            <a:ext cx="5732383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Gagner en professionnalisme et en crédibilité</a:t>
            </a:r>
            <a:endParaRPr lang="en-US" sz="1950" dirty="0"/>
          </a:p>
        </p:txBody>
      </p:sp>
      <p:sp>
        <p:nvSpPr>
          <p:cNvPr id="20" name="Text 10"/>
          <p:cNvSpPr/>
          <p:nvPr/>
        </p:nvSpPr>
        <p:spPr>
          <a:xfrm>
            <a:off x="7483912" y="6235660"/>
            <a:ext cx="5732383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 aux financeurs</a:t>
            </a:r>
            <a:endParaRPr lang="en-US" sz="1550" dirty="0"/>
          </a:p>
        </p:txBody>
      </p:sp>
      <p:sp>
        <p:nvSpPr>
          <p:cNvPr id="21" name="Text 11"/>
          <p:cNvSpPr/>
          <p:nvPr/>
        </p:nvSpPr>
        <p:spPr>
          <a:xfrm>
            <a:off x="706993" y="6988016"/>
            <a:ext cx="13216414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Employer une IA pour analyser vos demandes, c'est obtenir tous ces avantages.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1830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Prêt à tester ?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1767245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1994059"/>
            <a:ext cx="39354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Copiez votre dernier dossier</a:t>
            </a:r>
            <a:endParaRPr lang="en-US" sz="2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128129"/>
            <a:ext cx="1134070" cy="136088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2268022" y="3354943"/>
            <a:ext cx="60821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Analysez-le avec ChatGPT section par section</a:t>
            </a:r>
            <a:endParaRPr lang="en-US" sz="22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489013"/>
            <a:ext cx="1134070" cy="136088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268022" y="4715828"/>
            <a:ext cx="553343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Corrigez et reformulez selon les retours</a:t>
            </a:r>
            <a:endParaRPr lang="en-US" sz="22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849898"/>
            <a:ext cx="1134070" cy="1661279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2268022" y="6076712"/>
            <a:ext cx="60821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Relisez une dernière fois avec un regard neuf</a:t>
            </a:r>
            <a:endParaRPr lang="en-US" sz="2200" dirty="0"/>
          </a:p>
        </p:txBody>
      </p:sp>
      <p:sp>
        <p:nvSpPr>
          <p:cNvPr id="12" name="Text 5"/>
          <p:cNvSpPr/>
          <p:nvPr/>
        </p:nvSpPr>
        <p:spPr>
          <a:xfrm>
            <a:off x="2268022" y="6921460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...et envoyez un dossier optimisé !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2025-04-26T19:29:21Z</dcterms:created>
  <dcterms:modified xsi:type="dcterms:W3CDTF">2025-04-26T19:29:21Z</dcterms:modified>
</cp:coreProperties>
</file>