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4630400" cy="8229600"/>
  <p:notesSz cx="8229600" cy="14630400"/>
  <p:embeddedFontLst>
    <p:embeddedFont>
      <p:font typeface="Montserrat"/>
      <p:regular r:id="rId18"/>
    </p:embeddedFont>
    <p:embeddedFont>
      <p:font typeface="Montserrat"/>
      <p:regular r:id="rId19"/>
    </p:embeddedFont>
    <p:embeddedFont>
      <p:font typeface="Montserrat"/>
      <p:regular r:id="rId20"/>
    </p:embeddedFont>
    <p:embeddedFont>
      <p:font typeface="Montserrat"/>
      <p:regular r:id="rId21"/>
    </p:embeddedFont>
    <p:embeddedFont>
      <p:font typeface="Heebo Light"/>
      <p:regular r:id="rId22"/>
    </p:embeddedFont>
    <p:embeddedFont>
      <p:font typeface="Heebo Light"/>
      <p:regular r:id="rId23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8" Type="http://schemas.openxmlformats.org/officeDocument/2006/relationships/font" Target="fonts/font1.fntdata"/><Relationship Id="rId19" Type="http://schemas.openxmlformats.org/officeDocument/2006/relationships/font" Target="fonts/font2.fntdata"/><Relationship Id="rId20" Type="http://schemas.openxmlformats.org/officeDocument/2006/relationships/font" Target="fonts/font3.fntdata"/><Relationship Id="rId21" Type="http://schemas.openxmlformats.org/officeDocument/2006/relationships/font" Target="fonts/font4.fntdata"/><Relationship Id="rId22" Type="http://schemas.openxmlformats.org/officeDocument/2006/relationships/font" Target="fonts/font5.fntdata"/><Relationship Id="rId23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6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9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0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328743"/>
            <a:ext cx="7556421" cy="283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Éthique et transparence : communiquer sur l'usage de l'IA auprès de ses adhérents et donateurs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5520928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10" y="5528548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756440" y="5504021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4771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Objectifs clés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16527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860" y="3207782"/>
            <a:ext cx="340162" cy="4252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30906" y="3165277"/>
            <a:ext cx="345924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Expliquer pourquoi la transparence sur l'usage de l'IA est cruciale pour les associations.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216962" y="316527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032" y="3207782"/>
            <a:ext cx="340162" cy="4252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954078" y="3165277"/>
            <a:ext cx="3459242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Identifier les principaux enjeux éthiques liés à l'IA dans la communication associative.</a:t>
            </a:r>
            <a:endParaRPr lang="en-US" sz="2200" dirty="0"/>
          </a:p>
        </p:txBody>
      </p:sp>
      <p:sp>
        <p:nvSpPr>
          <p:cNvPr id="9" name="Shape 5"/>
          <p:cNvSpPr/>
          <p:nvPr/>
        </p:nvSpPr>
        <p:spPr>
          <a:xfrm>
            <a:off x="9640133" y="316527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5204" y="3207782"/>
            <a:ext cx="340162" cy="42529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377249" y="3165277"/>
            <a:ext cx="3459242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Mettre en place des bonnes pratiques pour informer vos publics (adhérents, donateurs, bénévoles, partenaires).</a:t>
            </a:r>
            <a:endParaRPr lang="en-US" sz="2200" dirty="0"/>
          </a:p>
        </p:txBody>
      </p:sp>
      <p:sp>
        <p:nvSpPr>
          <p:cNvPr id="12" name="Shape 7"/>
          <p:cNvSpPr/>
          <p:nvPr/>
        </p:nvSpPr>
        <p:spPr>
          <a:xfrm>
            <a:off x="793790" y="541889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5461397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5418892"/>
            <a:ext cx="5670947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Rédiger une mention de transparence ou une mini-charte adaptée à votre association.</a:t>
            </a:r>
            <a:endParaRPr lang="en-US" sz="2200" dirty="0"/>
          </a:p>
        </p:txBody>
      </p:sp>
      <p:sp>
        <p:nvSpPr>
          <p:cNvPr id="15" name="Shape 9"/>
          <p:cNvSpPr/>
          <p:nvPr/>
        </p:nvSpPr>
        <p:spPr>
          <a:xfrm>
            <a:off x="7428667" y="541889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3737" y="5461397"/>
            <a:ext cx="340162" cy="425291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8165783" y="5418892"/>
            <a:ext cx="5670947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Valoriser une communication responsable et éthique, pour renforcer la confiance.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508641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parler d'IA à vos adhérents ?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266361"/>
            <a:ext cx="7556421" cy="3454598"/>
          </a:xfrm>
          <a:prstGeom prst="roundRect">
            <a:avLst>
              <a:gd name="adj" fmla="val 2758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14624" y="35007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Contexte associatif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3991213"/>
            <a:ext cx="7087553" cy="741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🔹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Les associations s'appuient sur une relation de confiance avec leurs publics.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6514624" y="4868347"/>
            <a:ext cx="7087553" cy="741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🔹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L'IA facilite la communication, mais son usage opaque peut fragiliser cette confiance.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514624" y="5745480"/>
            <a:ext cx="7087553" cy="741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🔹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Transparence = preuve de cohérence entre vos valeurs et vos pratiques.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9473" y="1128832"/>
            <a:ext cx="7517368" cy="690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43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Principaux enjeux éthiques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6259473" y="2150269"/>
            <a:ext cx="7597854" cy="4950381"/>
          </a:xfrm>
          <a:prstGeom prst="roundRect">
            <a:avLst>
              <a:gd name="adj" fmla="val 1874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67093" y="2157889"/>
            <a:ext cx="7582614" cy="63365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487954" y="2298025"/>
            <a:ext cx="3345775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Enjeu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10283071" y="2298025"/>
            <a:ext cx="3345775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Ce qu'il faut retenir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6267093" y="2791539"/>
            <a:ext cx="7582614" cy="98702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6487954" y="2931676"/>
            <a:ext cx="3345775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Relation humaine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10283071" y="2931676"/>
            <a:ext cx="3345775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L'IA aide, mais ne doit jamais remplacer l'échange humain réel.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6267093" y="3778568"/>
            <a:ext cx="7582614" cy="98702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487954" y="3918704"/>
            <a:ext cx="3345775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Manipulation / opacité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10283071" y="3918704"/>
            <a:ext cx="3345775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 pas « cacher » que certains contenus sont assistés par IA.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6267093" y="4765596"/>
            <a:ext cx="7582614" cy="98702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487954" y="4905732"/>
            <a:ext cx="3345775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Protection des données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10283071" y="4905732"/>
            <a:ext cx="3345775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S'assurer que les outils respectent le RGPD et les données sensibles.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6267093" y="5752624"/>
            <a:ext cx="7582614" cy="134040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6487954" y="5892760"/>
            <a:ext cx="3345775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Biais algorithmiques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0283071" y="5892760"/>
            <a:ext cx="3345775" cy="1060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Vérifier que les contenus générés ne reproduisent pas de stéréotypes.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9136" y="557213"/>
            <a:ext cx="8736568" cy="633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950"/>
              </a:lnSpc>
              <a:buNone/>
            </a:pPr>
            <a:r>
              <a:rPr lang="en-US" sz="39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Bonnes pratiques de transparence</a:t>
            </a:r>
            <a:endParaRPr lang="en-US" sz="39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9136" y="1595557"/>
            <a:ext cx="1013103" cy="1215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026087" y="1798082"/>
            <a:ext cx="3791188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Mention dans les publications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2026087" y="2236113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Ce visuel a été co-créé avec Canva AI. »</a:t>
            </a:r>
            <a:endParaRPr lang="en-US" sz="15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136" y="2811304"/>
            <a:ext cx="1013103" cy="121574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26087" y="3013829"/>
            <a:ext cx="2867501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Encarts pédagogiques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2026087" y="3451860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Une rubrique « L'IA dans nos coulisses » dans la newsletter.</a:t>
            </a:r>
            <a:endParaRPr lang="en-US" sz="15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36" y="4027051"/>
            <a:ext cx="1013103" cy="1215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026087" y="4229576"/>
            <a:ext cx="3170515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Charte IA de l'association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2026087" y="4667607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document public expliquant vos règles d'usage.</a:t>
            </a:r>
            <a:endParaRPr lang="en-US" sz="15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136" y="5242798"/>
            <a:ext cx="1013103" cy="121574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026087" y="5445323"/>
            <a:ext cx="2532817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FAQ sur le site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2026087" y="5883354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Réponses claires aux questions clés sur l'IA.</a:t>
            </a:r>
            <a:endParaRPr lang="en-US" sz="15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36" y="6458545"/>
            <a:ext cx="1013103" cy="1215747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2026087" y="6661071"/>
            <a:ext cx="3562350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Dialogue avec les adhérents</a:t>
            </a:r>
            <a:endParaRPr lang="en-US" sz="1950" dirty="0"/>
          </a:p>
        </p:txBody>
      </p:sp>
      <p:sp>
        <p:nvSpPr>
          <p:cNvPr id="17" name="Text 10"/>
          <p:cNvSpPr/>
          <p:nvPr/>
        </p:nvSpPr>
        <p:spPr>
          <a:xfrm>
            <a:off x="2026087" y="7099102"/>
            <a:ext cx="11895177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Atelier ou sondage pour recueillir leurs avis.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43637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 de mention IA clé en main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620351" y="4449247"/>
            <a:ext cx="721625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 Ce texte a été rédigé avec l'aide de ChatGPT. Il a été relu et validé par notre équipe communication, afin de garantir son exactitude et sa cohérence avec nos valeurs associatives. »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4194096"/>
            <a:ext cx="30480" cy="1599009"/>
          </a:xfrm>
          <a:prstGeom prst="rect">
            <a:avLst/>
          </a:prstGeom>
          <a:solidFill>
            <a:srgbClr val="481C9E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2112" y="551617"/>
            <a:ext cx="8192929" cy="626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900"/>
              </a:lnSpc>
              <a:buNone/>
            </a:pPr>
            <a:r>
              <a:rPr lang="en-US" sz="39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Mini-charte IA (modèle simplifié)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02112" y="1579602"/>
            <a:ext cx="150376" cy="1203484"/>
          </a:xfrm>
          <a:prstGeom prst="roundRect">
            <a:avLst>
              <a:gd name="adj" fmla="val 5602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53358" y="1579602"/>
            <a:ext cx="3956685" cy="313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Notre usage responsable de l'IA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1153358" y="2013228"/>
            <a:ext cx="12774930" cy="32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1. Pourquoi ?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1153358" y="2454473"/>
            <a:ext cx="12774930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👉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Gagner du temps pour mieux se concentrer sur nos actions de terrain.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1002983" y="2983587"/>
            <a:ext cx="150376" cy="1211104"/>
          </a:xfrm>
          <a:prstGeom prst="roundRect">
            <a:avLst>
              <a:gd name="adj" fmla="val 5602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454229" y="2983587"/>
            <a:ext cx="2507456" cy="313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 que nous faisons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454229" y="3417213"/>
            <a:ext cx="12474059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✅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Création assistée (textes, visuels, vidéos).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454229" y="3866078"/>
            <a:ext cx="12474059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✅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Analyse de nos performances pour nous améliorer.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1303853" y="4395192"/>
            <a:ext cx="150376" cy="1211104"/>
          </a:xfrm>
          <a:prstGeom prst="roundRect">
            <a:avLst>
              <a:gd name="adj" fmla="val 5602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755100" y="4395192"/>
            <a:ext cx="3387804" cy="313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 que nous ne faisons pas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1755100" y="4828818"/>
            <a:ext cx="12173188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❌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Automatisation complète sans relecture humaine.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755100" y="5277683"/>
            <a:ext cx="12173188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❌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Utilisation d'IA pour produire des témoignages ou des messages sensibles.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1604724" y="5806797"/>
            <a:ext cx="150376" cy="762238"/>
          </a:xfrm>
          <a:prstGeom prst="roundRect">
            <a:avLst>
              <a:gd name="adj" fmla="val 5602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055971" y="5806797"/>
            <a:ext cx="2981206" cy="313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Protection des données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2055971" y="6240423"/>
            <a:ext cx="11872317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👉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Tous nos outils respectent le RGPD et aucune donnée personnelle n'est utilisée dans nos prompts.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1303853" y="6769537"/>
            <a:ext cx="150376" cy="762238"/>
          </a:xfrm>
          <a:prstGeom prst="roundRect">
            <a:avLst>
              <a:gd name="adj" fmla="val 5602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755100" y="6769537"/>
            <a:ext cx="2713553" cy="313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Engagement éthique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1755100" y="7203162"/>
            <a:ext cx="12173188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👉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Nous veillons à éviter les biais et à préserver nos valeurs humaines dans tous les contenus créés.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42236"/>
            <a:ext cx="982515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Opportunités pour les associations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2330" y="3574494"/>
            <a:ext cx="7825621" cy="7825621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239" y="5780723"/>
            <a:ext cx="382667" cy="478393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330" y="3574494"/>
            <a:ext cx="7825621" cy="7825621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3748" y="4313396"/>
            <a:ext cx="382667" cy="478393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2330" y="3574494"/>
            <a:ext cx="7825621" cy="7825621"/>
          </a:xfrm>
          <a:prstGeom prst="rect">
            <a:avLst/>
          </a:prstGeom>
        </p:spPr>
      </p:pic>
      <p:pic>
        <p:nvPicPr>
          <p:cNvPr id="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5137" y="5780723"/>
            <a:ext cx="382667" cy="478393"/>
          </a:xfrm>
          <a:prstGeom prst="rect">
            <a:avLst/>
          </a:prstGeom>
        </p:spPr>
      </p:pic>
      <p:sp>
        <p:nvSpPr>
          <p:cNvPr id="9" name="Text 1"/>
          <p:cNvSpPr/>
          <p:nvPr/>
        </p:nvSpPr>
        <p:spPr>
          <a:xfrm>
            <a:off x="1270159" y="3078361"/>
            <a:ext cx="316789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Renforcer la confiance</a:t>
            </a:r>
            <a:endParaRPr lang="en-US" sz="2200" dirty="0"/>
          </a:p>
        </p:txBody>
      </p:sp>
      <p:sp>
        <p:nvSpPr>
          <p:cNvPr id="10" name="Text 2"/>
          <p:cNvSpPr/>
          <p:nvPr/>
        </p:nvSpPr>
        <p:spPr>
          <a:xfrm>
            <a:off x="793790" y="3568779"/>
            <a:ext cx="41207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Vos donateurs apprécient la clarté et la sincérité.</a:t>
            </a:r>
            <a:endParaRPr lang="en-US" sz="1750" dirty="0"/>
          </a:p>
        </p:txBody>
      </p:sp>
      <p:sp>
        <p:nvSpPr>
          <p:cNvPr id="11" name="Text 3"/>
          <p:cNvSpPr/>
          <p:nvPr/>
        </p:nvSpPr>
        <p:spPr>
          <a:xfrm>
            <a:off x="5522833" y="1904643"/>
            <a:ext cx="35846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Valoriser votre modernité</a:t>
            </a:r>
            <a:endParaRPr lang="en-US" sz="2200" dirty="0"/>
          </a:p>
        </p:txBody>
      </p:sp>
      <p:sp>
        <p:nvSpPr>
          <p:cNvPr id="12" name="Text 4"/>
          <p:cNvSpPr/>
          <p:nvPr/>
        </p:nvSpPr>
        <p:spPr>
          <a:xfrm>
            <a:off x="5254704" y="2395061"/>
            <a:ext cx="412087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Vous montrez que vous innovez sans trahir vos valeurs.</a:t>
            </a:r>
            <a:endParaRPr lang="en-US" sz="1750" dirty="0"/>
          </a:p>
        </p:txBody>
      </p:sp>
      <p:sp>
        <p:nvSpPr>
          <p:cNvPr id="13" name="Text 5"/>
          <p:cNvSpPr/>
          <p:nvPr/>
        </p:nvSpPr>
        <p:spPr>
          <a:xfrm>
            <a:off x="10358557" y="307836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du dialogue</a:t>
            </a:r>
            <a:endParaRPr lang="en-US" sz="2200" dirty="0"/>
          </a:p>
        </p:txBody>
      </p:sp>
      <p:sp>
        <p:nvSpPr>
          <p:cNvPr id="14" name="Text 6"/>
          <p:cNvSpPr/>
          <p:nvPr/>
        </p:nvSpPr>
        <p:spPr>
          <a:xfrm>
            <a:off x="9715738" y="3568779"/>
            <a:ext cx="412087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 sujet pour engager vos adhérents et les sensibiliser à l'IA.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57758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1638" y="3144560"/>
            <a:ext cx="5155168" cy="644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050"/>
              </a:lnSpc>
              <a:buNone/>
            </a:pPr>
            <a:r>
              <a:rPr lang="en-US" sz="40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Points de vigilance</a:t>
            </a:r>
            <a:endParaRPr lang="en-US" sz="40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638" y="4134207"/>
            <a:ext cx="515422" cy="51542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43157" y="4098131"/>
            <a:ext cx="3326606" cy="322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 pas sur-communiquer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1443157" y="4544020"/>
            <a:ext cx="12465606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Une mention excessive peut lasser.</a:t>
            </a:r>
            <a:endParaRPr lang="en-US" sz="16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638" y="5528548"/>
            <a:ext cx="515422" cy="51542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443157" y="5492472"/>
            <a:ext cx="2861310" cy="322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Éviter la sur-promesse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1443157" y="5938361"/>
            <a:ext cx="12465606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L'IA ne fait pas tout, et ce n'est pas magique.</a:t>
            </a:r>
            <a:endParaRPr lang="en-US" sz="16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638" y="6922889"/>
            <a:ext cx="515422" cy="51542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443157" y="6886813"/>
            <a:ext cx="3980498" cy="322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Vérifier la conformité des outils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1443157" y="7332702"/>
            <a:ext cx="12465606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Privilégier ceux respectant le RGPD.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2596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Message clé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8348" y="2188369"/>
            <a:ext cx="2152055" cy="1306949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892" y="2804398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57217" y="2415183"/>
            <a:ext cx="26397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Confiance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57217" y="2905601"/>
            <a:ext cx="263973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Le plus précieux des actifs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5187077" y="3508415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381" y="3551992"/>
            <a:ext cx="4304109" cy="1306949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4006096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33304" y="37788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Transparence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33304" y="4269224"/>
            <a:ext cx="312836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Mieux qu'une simple innovation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6263164" y="4872038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294" y="4915614"/>
            <a:ext cx="6456164" cy="1306949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773" y="5369719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09272" y="5142428"/>
            <a:ext cx="273284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Innovation avec l'IA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509272" y="5632847"/>
            <a:ext cx="273284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Une base solide</a:t>
            </a:r>
            <a:endParaRPr lang="en-US" sz="1750" dirty="0"/>
          </a:p>
        </p:txBody>
      </p:sp>
      <p:sp>
        <p:nvSpPr>
          <p:cNvPr id="17" name="Text 9"/>
          <p:cNvSpPr/>
          <p:nvPr/>
        </p:nvSpPr>
        <p:spPr>
          <a:xfrm>
            <a:off x="793790" y="6477714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Innover avec l'IA, c'est bien. Le faire en toute transparence, c'est mieux. Dans une association, la confiance est le plus précieux des actifs.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88682"/>
            <a:ext cx="573619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Premier pas concret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2050971"/>
            <a:ext cx="7556421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850"/>
              </a:lnSpc>
              <a:buNone/>
            </a:pPr>
            <a:r>
              <a:rPr lang="en-US" sz="5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5850" dirty="0"/>
          </a:p>
        </p:txBody>
      </p:sp>
      <p:sp>
        <p:nvSpPr>
          <p:cNvPr id="5" name="Text 2"/>
          <p:cNvSpPr/>
          <p:nvPr/>
        </p:nvSpPr>
        <p:spPr>
          <a:xfrm>
            <a:off x="2866073" y="3082766"/>
            <a:ext cx="341185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Rédiger une mention IA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3573185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Rédigez dès cette semaine une première mention IA adaptée à vos supports (site, newsletters, réseaux sociaux).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93790" y="5092779"/>
            <a:ext cx="7556421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850"/>
              </a:lnSpc>
              <a:buNone/>
            </a:pPr>
            <a:r>
              <a:rPr lang="en-US" sz="5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5850" dirty="0"/>
          </a:p>
        </p:txBody>
      </p:sp>
      <p:sp>
        <p:nvSpPr>
          <p:cNvPr id="8" name="Text 5"/>
          <p:cNvSpPr/>
          <p:nvPr/>
        </p:nvSpPr>
        <p:spPr>
          <a:xfrm>
            <a:off x="3154323" y="612457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Former vos équipes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93790" y="6614993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Planifiez une mini-formation ou une discussion interne sur l'usage éthique de l'IA avec vos bénévoles.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2025-04-26T16:52:37Z</dcterms:created>
  <dcterms:modified xsi:type="dcterms:W3CDTF">2025-04-26T16:52:37Z</dcterms:modified>
</cp:coreProperties>
</file>