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4630400" cy="8229600"/>
  <p:notesSz cx="8229600" cy="14630400"/>
  <p:embeddedFontLs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Heebo Light"/>
      <p:regular r:id="rId22"/>
    </p:embeddedFont>
    <p:embeddedFont>
      <p:font typeface="Heebo Light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9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0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un dossier de subvention en 30 minutes avec ChatGPT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56627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615214"/>
            <a:ext cx="7556421" cy="2047994"/>
          </a:xfrm>
          <a:prstGeom prst="roundRect">
            <a:avLst>
              <a:gd name="adj" fmla="val 465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849648"/>
            <a:ext cx="612731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Apprendre à utiliser l'intelligence artificielle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4340066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Apprendre à utiliser l'intelligence artificielle pour structurer et rédiger rapidement un premier brouillon de dossier de subvention associatif, sans expertise technique.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4945" y="588645"/>
            <a:ext cx="7666911" cy="1978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utiliser ChatGPT pour un dossier de subvention ?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6224945" y="3120509"/>
            <a:ext cx="474702" cy="474702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002" y="3159978"/>
            <a:ext cx="316468" cy="39564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10626" y="3120509"/>
            <a:ext cx="2637830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Gagner du temps</a:t>
            </a:r>
            <a:endParaRPr lang="en-US" sz="2050" dirty="0"/>
          </a:p>
        </p:txBody>
      </p:sp>
      <p:sp>
        <p:nvSpPr>
          <p:cNvPr id="7" name="Text 3"/>
          <p:cNvSpPr/>
          <p:nvPr/>
        </p:nvSpPr>
        <p:spPr>
          <a:xfrm>
            <a:off x="6910626" y="3576876"/>
            <a:ext cx="698123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Produire un premier brouillon en 30 minutes au lieu de plusieurs jours.</a:t>
            </a:r>
            <a:endParaRPr lang="en-US" sz="1650" dirty="0"/>
          </a:p>
        </p:txBody>
      </p:sp>
      <p:sp>
        <p:nvSpPr>
          <p:cNvPr id="8" name="Shape 4"/>
          <p:cNvSpPr/>
          <p:nvPr/>
        </p:nvSpPr>
        <p:spPr>
          <a:xfrm>
            <a:off x="6224945" y="4362688"/>
            <a:ext cx="474702" cy="474702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002" y="4402157"/>
            <a:ext cx="316468" cy="39564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910626" y="4362688"/>
            <a:ext cx="5719643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Surmonter le syndrome de la page blanche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6910626" y="4819055"/>
            <a:ext cx="698123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Partir d'une base solide.</a:t>
            </a:r>
            <a:endParaRPr lang="en-US" sz="1650" dirty="0"/>
          </a:p>
        </p:txBody>
      </p:sp>
      <p:sp>
        <p:nvSpPr>
          <p:cNvPr id="12" name="Shape 7"/>
          <p:cNvSpPr/>
          <p:nvPr/>
        </p:nvSpPr>
        <p:spPr>
          <a:xfrm>
            <a:off x="6224945" y="5604867"/>
            <a:ext cx="474702" cy="474702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4002" y="5644336"/>
            <a:ext cx="316468" cy="3956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910626" y="5604867"/>
            <a:ext cx="4401026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Structurer clairement son dossier</a:t>
            </a:r>
            <a:endParaRPr lang="en-US" sz="2050" dirty="0"/>
          </a:p>
        </p:txBody>
      </p:sp>
      <p:sp>
        <p:nvSpPr>
          <p:cNvPr id="15" name="Text 9"/>
          <p:cNvSpPr/>
          <p:nvPr/>
        </p:nvSpPr>
        <p:spPr>
          <a:xfrm>
            <a:off x="6910626" y="6061234"/>
            <a:ext cx="698123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Structurer clairement son dossier dès le début.</a:t>
            </a:r>
            <a:endParaRPr lang="en-US" sz="1650" dirty="0"/>
          </a:p>
        </p:txBody>
      </p:sp>
      <p:sp>
        <p:nvSpPr>
          <p:cNvPr id="16" name="Shape 10"/>
          <p:cNvSpPr/>
          <p:nvPr/>
        </p:nvSpPr>
        <p:spPr>
          <a:xfrm>
            <a:off x="6224945" y="6847046"/>
            <a:ext cx="474702" cy="474702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4002" y="6886515"/>
            <a:ext cx="316468" cy="395645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910626" y="6847046"/>
            <a:ext cx="4555569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Améliorer la qualité rédactionnelle</a:t>
            </a:r>
            <a:endParaRPr lang="en-US" sz="2050" dirty="0"/>
          </a:p>
        </p:txBody>
      </p:sp>
      <p:sp>
        <p:nvSpPr>
          <p:cNvPr id="19" name="Text 12"/>
          <p:cNvSpPr/>
          <p:nvPr/>
        </p:nvSpPr>
        <p:spPr>
          <a:xfrm>
            <a:off x="6910626" y="7303413"/>
            <a:ext cx="6981230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Améliorer la qualité rédactionnelle sans recruter un expert.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55055" y="677108"/>
            <a:ext cx="7806690" cy="1194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étapes pour générer un dossier efficacement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155055" y="2157889"/>
            <a:ext cx="7806690" cy="5394484"/>
          </a:xfrm>
          <a:prstGeom prst="roundRect">
            <a:avLst>
              <a:gd name="adj" fmla="val 1488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162675" y="2165509"/>
            <a:ext cx="7791450" cy="55006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353651" y="2287667"/>
            <a:ext cx="350996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Section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0253186" y="2287667"/>
            <a:ext cx="350996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162675" y="2715578"/>
            <a:ext cx="7791450" cy="85582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353651" y="2837736"/>
            <a:ext cx="350996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Présentation de l'association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0253186" y="2837736"/>
            <a:ext cx="3509963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Présenter votre mission, vos actions principales.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162675" y="3571399"/>
            <a:ext cx="7791450" cy="85582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353651" y="3693557"/>
            <a:ext cx="350996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Description du projet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0253186" y="3693557"/>
            <a:ext cx="3509963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Décrire l'action pour laquelle vous sollicitez un financement.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6162675" y="4427220"/>
            <a:ext cx="7791450" cy="85582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353651" y="4549378"/>
            <a:ext cx="350996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Contexte et besoins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0253186" y="4549378"/>
            <a:ext cx="3509963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Expliquer pourquoi ce projet est nécessaire, chiffres et données à l'appui.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162675" y="5283041"/>
            <a:ext cx="7791450" cy="55006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353651" y="5405199"/>
            <a:ext cx="350996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Objectifs et résultats attendus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0253186" y="5405199"/>
            <a:ext cx="350996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Préciser les résultats mesurables visés.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6162675" y="5833110"/>
            <a:ext cx="7791450" cy="85582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6353651" y="5955268"/>
            <a:ext cx="350996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Budget prévisionnel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10253186" y="5955268"/>
            <a:ext cx="3509963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Montrer comment les fonds seront utilisés.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6162675" y="6688931"/>
            <a:ext cx="7791450" cy="85582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6353651" y="6811089"/>
            <a:ext cx="350996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Méthode d'évaluation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10253186" y="6811089"/>
            <a:ext cx="3509963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Définir comment vous évaluerez le succès du projet.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6526" y="610433"/>
            <a:ext cx="9207222" cy="693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Préparer les données nécessaires</a:t>
            </a:r>
            <a:endParaRPr lang="en-US" sz="43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526" y="1786295"/>
            <a:ext cx="554712" cy="5547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3051" y="1747480"/>
            <a:ext cx="378821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Description de l'association</a:t>
            </a:r>
            <a:endParaRPr lang="en-US" sz="21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26" y="3045500"/>
            <a:ext cx="554712" cy="55471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53051" y="3006685"/>
            <a:ext cx="3402449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Grandes lignes du projet</a:t>
            </a:r>
            <a:endParaRPr lang="en-US" sz="21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526" y="4304705"/>
            <a:ext cx="554712" cy="55471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553051" y="4265890"/>
            <a:ext cx="4814173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Éléments de contexte et de besoin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1553051" y="4745712"/>
            <a:ext cx="12300823" cy="355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Quel problème votre projet résout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26" y="5805249"/>
            <a:ext cx="554712" cy="55471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553051" y="5766435"/>
            <a:ext cx="310360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Résultats chiffrés visés</a:t>
            </a:r>
            <a:endParaRPr lang="en-US" sz="21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526" y="7064454"/>
            <a:ext cx="554712" cy="554712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553051" y="7025640"/>
            <a:ext cx="4018359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Estimation rapide du budget</a:t>
            </a:r>
            <a:endParaRPr lang="en-US" sz="2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08371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83406" y="2543770"/>
            <a:ext cx="9141976" cy="520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2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des prompts efficaces avec ChatGPT</a:t>
            </a:r>
            <a:endParaRPr lang="en-US" sz="3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06" y="3314700"/>
            <a:ext cx="833437" cy="10001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666875" y="3481388"/>
            <a:ext cx="2810470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un plan de dossier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1666875" y="3841790"/>
            <a:ext cx="12380119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"Propose-moi un plan structuré pour une demande de subvention visant à organiser des ateliers éducatifs pour enfants défavorisés."</a:t>
            </a:r>
            <a:endParaRPr lang="en-US" sz="1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06" y="4314825"/>
            <a:ext cx="833437" cy="100012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666875" y="4481513"/>
            <a:ext cx="3088005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une partie du dossier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1666875" y="4841915"/>
            <a:ext cx="12380119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"Rédige la section 'Contexte et besoin' pour un projet de création d'une épicerie solidaire."</a:t>
            </a:r>
            <a:endParaRPr lang="en-US" sz="13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06" y="5314950"/>
            <a:ext cx="833437" cy="100012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666875" y="5481638"/>
            <a:ext cx="3049310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 budget prévisionnel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1666875" y="5842040"/>
            <a:ext cx="12380119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"Peux-tu générer un tableau de budget pour un projet de distribution alimentaire à 150 familles sur 6 mois ?"</a:t>
            </a:r>
            <a:endParaRPr lang="en-US" sz="13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406" y="6315075"/>
            <a:ext cx="833437" cy="100012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666875" y="6481763"/>
            <a:ext cx="3181945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Reformuler et clarifier un texte</a:t>
            </a:r>
            <a:endParaRPr lang="en-US" sz="1600" dirty="0"/>
          </a:p>
        </p:txBody>
      </p:sp>
      <p:sp>
        <p:nvSpPr>
          <p:cNvPr id="15" name="Text 8"/>
          <p:cNvSpPr/>
          <p:nvPr/>
        </p:nvSpPr>
        <p:spPr>
          <a:xfrm>
            <a:off x="1666875" y="6842165"/>
            <a:ext cx="12380119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"Rends ce texte plus clair et impactant : [copier-coller votre texte]."</a:t>
            </a:r>
            <a:endParaRPr lang="en-US" sz="1300" dirty="0"/>
          </a:p>
        </p:txBody>
      </p:sp>
      <p:sp>
        <p:nvSpPr>
          <p:cNvPr id="16" name="Text 9"/>
          <p:cNvSpPr/>
          <p:nvPr/>
        </p:nvSpPr>
        <p:spPr>
          <a:xfrm>
            <a:off x="583406" y="7502723"/>
            <a:ext cx="13463587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Astuce : commencez avec un prompt large, puis affinez en posant des questions complémentaires si besoin.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5325" y="1023104"/>
            <a:ext cx="7753350" cy="1241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Vérifier et ajuster les textes générés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95325" y="2562939"/>
            <a:ext cx="148947" cy="747474"/>
          </a:xfrm>
          <a:prstGeom prst="roundRect">
            <a:avLst>
              <a:gd name="adj" fmla="val 5602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42286" y="2562939"/>
            <a:ext cx="2830354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Relisez chaque section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142286" y="2992517"/>
            <a:ext cx="7306389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Examinez attentivement le contenu généré par l'IA pour chaque partie du dossier.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993338" y="3509010"/>
            <a:ext cx="148947" cy="747474"/>
          </a:xfrm>
          <a:prstGeom prst="roundRect">
            <a:avLst>
              <a:gd name="adj" fmla="val 5602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440299" y="3509010"/>
            <a:ext cx="4652963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Corrigez les incohérences éventuelles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440299" y="3938588"/>
            <a:ext cx="7008376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Identifiez et modifiez les informations qui ne correspondent pas à votre projet.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1291352" y="4455081"/>
            <a:ext cx="148947" cy="747474"/>
          </a:xfrm>
          <a:prstGeom prst="roundRect">
            <a:avLst>
              <a:gd name="adj" fmla="val 5602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738312" y="4455081"/>
            <a:ext cx="4848344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Ajoutez des données réelles et précises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738312" y="4884658"/>
            <a:ext cx="6710362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Complétez avec des chiffres et informations spécifiques à votre association.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1589365" y="5401151"/>
            <a:ext cx="148947" cy="747474"/>
          </a:xfrm>
          <a:prstGeom prst="roundRect">
            <a:avLst>
              <a:gd name="adj" fmla="val 5602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036326" y="5401151"/>
            <a:ext cx="3567589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Adaptez le style si nécessaire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2036326" y="5830729"/>
            <a:ext cx="6412349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Modifiez le ton pour mieux coller à votre identité associative.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695325" y="6570702"/>
            <a:ext cx="7753350" cy="63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Important : ChatGPT propose une base. Votre valeur ajoutée est d'humaniser et personnaliser le texte !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87648"/>
            <a:ext cx="1192065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un dossier efficace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425416" y="3102054"/>
            <a:ext cx="32670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Restez factuel et précis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592473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Évitez les formules vagues.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874" y="3544610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3500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Utilisez des chiffres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2840474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Impact prévisionnel, nombre de bénéficiaires, pourcentages d'amélioration.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169" y="2964180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51256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Soyez synthétique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051256" y="4759762"/>
            <a:ext cx="378535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financeur doit comprendre rapidement l'essentiel.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3117" y="4483775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937790" y="58257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Soignez la forme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9937790" y="631614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Structure logique, paragraphes aérés, titres clairs.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9169" y="6003369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441371" y="5436632"/>
            <a:ext cx="325112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Anticipez les questions</a:t>
            </a:r>
            <a:endParaRPr lang="en-US" sz="2200" dirty="0"/>
          </a:p>
        </p:txBody>
      </p:sp>
      <p:sp>
        <p:nvSpPr>
          <p:cNvPr id="20" name="Text 10"/>
          <p:cNvSpPr/>
          <p:nvPr/>
        </p:nvSpPr>
        <p:spPr>
          <a:xfrm>
            <a:off x="793790" y="5927050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Qui est concerné, comment le projet sera évalué, pourquoi il est prioritaire.</a:t>
            </a:r>
            <a:endParaRPr lang="en-US" sz="17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2874" y="5422940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773" y="714613"/>
            <a:ext cx="11861244" cy="588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d'enchaînement d'utilisation de ChatGPT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7303770" y="1679377"/>
            <a:ext cx="22860" cy="5835610"/>
          </a:xfrm>
          <a:prstGeom prst="roundRect">
            <a:avLst>
              <a:gd name="adj" fmla="val 345850"/>
            </a:avLst>
          </a:prstGeom>
          <a:solidFill>
            <a:srgbClr val="4A2C85"/>
          </a:solidFill>
          <a:ln/>
        </p:spPr>
      </p:sp>
      <p:sp>
        <p:nvSpPr>
          <p:cNvPr id="4" name="Shape 2"/>
          <p:cNvSpPr/>
          <p:nvPr/>
        </p:nvSpPr>
        <p:spPr>
          <a:xfrm>
            <a:off x="6561594" y="2091333"/>
            <a:ext cx="564713" cy="22860"/>
          </a:xfrm>
          <a:prstGeom prst="roundRect">
            <a:avLst>
              <a:gd name="adj" fmla="val 345850"/>
            </a:avLst>
          </a:prstGeom>
          <a:solidFill>
            <a:srgbClr val="4A2C85"/>
          </a:solidFill>
          <a:ln/>
        </p:spPr>
      </p:sp>
      <p:sp>
        <p:nvSpPr>
          <p:cNvPr id="5" name="Shape 3"/>
          <p:cNvSpPr/>
          <p:nvPr/>
        </p:nvSpPr>
        <p:spPr>
          <a:xfrm>
            <a:off x="7103447" y="1891070"/>
            <a:ext cx="423505" cy="423505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3992" y="1926312"/>
            <a:ext cx="282297" cy="35290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021098" y="1867614"/>
            <a:ext cx="2352913" cy="294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Générer le plan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58773" y="2274570"/>
            <a:ext cx="5715238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"Peux-tu me proposer un plan détaillé pour une demande de subvention en soutien scolaire dans les quartiers prioritaires ?"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7504093" y="3032522"/>
            <a:ext cx="564713" cy="22860"/>
          </a:xfrm>
          <a:prstGeom prst="roundRect">
            <a:avLst>
              <a:gd name="adj" fmla="val 345850"/>
            </a:avLst>
          </a:prstGeom>
          <a:solidFill>
            <a:srgbClr val="4A2C85"/>
          </a:solidFill>
          <a:ln/>
        </p:spPr>
      </p:sp>
      <p:sp>
        <p:nvSpPr>
          <p:cNvPr id="10" name="Shape 7"/>
          <p:cNvSpPr/>
          <p:nvPr/>
        </p:nvSpPr>
        <p:spPr>
          <a:xfrm>
            <a:off x="7103447" y="2832259"/>
            <a:ext cx="423505" cy="423505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3992" y="2867501"/>
            <a:ext cx="282297" cy="35290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256389" y="2808803"/>
            <a:ext cx="4609267" cy="294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la présentation de l'association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8256389" y="3215759"/>
            <a:ext cx="5715238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"Rédige une courte présentation d'une association qui agit pour la réussite scolaire des jeunes défavorisés."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6561594" y="3879533"/>
            <a:ext cx="564713" cy="22860"/>
          </a:xfrm>
          <a:prstGeom prst="roundRect">
            <a:avLst>
              <a:gd name="adj" fmla="val 345850"/>
            </a:avLst>
          </a:prstGeom>
          <a:solidFill>
            <a:srgbClr val="4A2C85"/>
          </a:solidFill>
          <a:ln/>
        </p:spPr>
      </p:sp>
      <p:sp>
        <p:nvSpPr>
          <p:cNvPr id="15" name="Shape 11"/>
          <p:cNvSpPr/>
          <p:nvPr/>
        </p:nvSpPr>
        <p:spPr>
          <a:xfrm>
            <a:off x="7103447" y="3679269"/>
            <a:ext cx="423505" cy="423505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3992" y="3714512"/>
            <a:ext cx="282297" cy="35290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700933" y="3655814"/>
            <a:ext cx="3673078" cy="294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Écrire le contexte et les besoins</a:t>
            </a:r>
            <a:endParaRPr lang="en-US" sz="1850" dirty="0"/>
          </a:p>
        </p:txBody>
      </p:sp>
      <p:sp>
        <p:nvSpPr>
          <p:cNvPr id="18" name="Text 13"/>
          <p:cNvSpPr/>
          <p:nvPr/>
        </p:nvSpPr>
        <p:spPr>
          <a:xfrm>
            <a:off x="658773" y="4062770"/>
            <a:ext cx="5715238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"Explique en 150 mots pourquoi il est essentiel d'intervenir dans les quartiers prioritaires pour réduire l'échec scolaire."</a:t>
            </a:r>
            <a:endParaRPr lang="en-US" sz="1450" dirty="0"/>
          </a:p>
        </p:txBody>
      </p:sp>
      <p:sp>
        <p:nvSpPr>
          <p:cNvPr id="19" name="Shape 14"/>
          <p:cNvSpPr/>
          <p:nvPr/>
        </p:nvSpPr>
        <p:spPr>
          <a:xfrm>
            <a:off x="7504093" y="4726662"/>
            <a:ext cx="564713" cy="22860"/>
          </a:xfrm>
          <a:prstGeom prst="roundRect">
            <a:avLst>
              <a:gd name="adj" fmla="val 345850"/>
            </a:avLst>
          </a:prstGeom>
          <a:solidFill>
            <a:srgbClr val="4A2C85"/>
          </a:solidFill>
          <a:ln/>
        </p:spPr>
      </p:sp>
      <p:sp>
        <p:nvSpPr>
          <p:cNvPr id="20" name="Shape 15"/>
          <p:cNvSpPr/>
          <p:nvPr/>
        </p:nvSpPr>
        <p:spPr>
          <a:xfrm>
            <a:off x="7103447" y="4526399"/>
            <a:ext cx="423505" cy="423505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3992" y="4561642"/>
            <a:ext cx="282297" cy="35290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256389" y="4502944"/>
            <a:ext cx="5018842" cy="294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Formuler les objectifs et résultats attendus</a:t>
            </a:r>
            <a:endParaRPr lang="en-US" sz="1850" dirty="0"/>
          </a:p>
        </p:txBody>
      </p:sp>
      <p:sp>
        <p:nvSpPr>
          <p:cNvPr id="23" name="Text 17"/>
          <p:cNvSpPr/>
          <p:nvPr/>
        </p:nvSpPr>
        <p:spPr>
          <a:xfrm>
            <a:off x="8256389" y="4909899"/>
            <a:ext cx="5715238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"Écris trois objectifs concrets pour un projet de soutien scolaire, avec des indicateurs de mesure."</a:t>
            </a:r>
            <a:endParaRPr lang="en-US" sz="1450" dirty="0"/>
          </a:p>
        </p:txBody>
      </p:sp>
      <p:sp>
        <p:nvSpPr>
          <p:cNvPr id="24" name="Shape 18"/>
          <p:cNvSpPr/>
          <p:nvPr/>
        </p:nvSpPr>
        <p:spPr>
          <a:xfrm>
            <a:off x="6561594" y="5573792"/>
            <a:ext cx="564713" cy="22860"/>
          </a:xfrm>
          <a:prstGeom prst="roundRect">
            <a:avLst>
              <a:gd name="adj" fmla="val 345850"/>
            </a:avLst>
          </a:prstGeom>
          <a:solidFill>
            <a:srgbClr val="4A2C85"/>
          </a:solidFill>
          <a:ln/>
        </p:spPr>
      </p:sp>
      <p:sp>
        <p:nvSpPr>
          <p:cNvPr id="25" name="Shape 19"/>
          <p:cNvSpPr/>
          <p:nvPr/>
        </p:nvSpPr>
        <p:spPr>
          <a:xfrm>
            <a:off x="7103447" y="5373529"/>
            <a:ext cx="423505" cy="423505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992" y="5408771"/>
            <a:ext cx="282297" cy="35290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2550914" y="5350073"/>
            <a:ext cx="3823097" cy="294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Produire un budget prévisionnel</a:t>
            </a:r>
            <a:endParaRPr lang="en-US" sz="1850" dirty="0"/>
          </a:p>
        </p:txBody>
      </p:sp>
      <p:sp>
        <p:nvSpPr>
          <p:cNvPr id="28" name="Text 21"/>
          <p:cNvSpPr/>
          <p:nvPr/>
        </p:nvSpPr>
        <p:spPr>
          <a:xfrm>
            <a:off x="658773" y="5757029"/>
            <a:ext cx="5715238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"Fournis un exemple de budget prévisionnel pour un projet de tutorat de 6 mois auprès de 100 enfants."</a:t>
            </a:r>
            <a:endParaRPr lang="en-US" sz="1450" dirty="0"/>
          </a:p>
        </p:txBody>
      </p:sp>
      <p:sp>
        <p:nvSpPr>
          <p:cNvPr id="29" name="Shape 22"/>
          <p:cNvSpPr/>
          <p:nvPr/>
        </p:nvSpPr>
        <p:spPr>
          <a:xfrm>
            <a:off x="7504093" y="6420922"/>
            <a:ext cx="564713" cy="22860"/>
          </a:xfrm>
          <a:prstGeom prst="roundRect">
            <a:avLst>
              <a:gd name="adj" fmla="val 345850"/>
            </a:avLst>
          </a:prstGeom>
          <a:solidFill>
            <a:srgbClr val="4A2C85"/>
          </a:solidFill>
          <a:ln/>
        </p:spPr>
      </p:sp>
      <p:sp>
        <p:nvSpPr>
          <p:cNvPr id="30" name="Shape 23"/>
          <p:cNvSpPr/>
          <p:nvPr/>
        </p:nvSpPr>
        <p:spPr>
          <a:xfrm>
            <a:off x="7103447" y="6220658"/>
            <a:ext cx="423505" cy="423505"/>
          </a:xfrm>
          <a:prstGeom prst="roundRect">
            <a:avLst>
              <a:gd name="adj" fmla="val 1866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3992" y="6255901"/>
            <a:ext cx="282297" cy="352901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256389" y="6197203"/>
            <a:ext cx="4353878" cy="294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Finaliser avec l'évaluation de l'impact</a:t>
            </a:r>
            <a:endParaRPr lang="en-US" sz="1850" dirty="0"/>
          </a:p>
        </p:txBody>
      </p:sp>
      <p:sp>
        <p:nvSpPr>
          <p:cNvPr id="33" name="Text 25"/>
          <p:cNvSpPr/>
          <p:nvPr/>
        </p:nvSpPr>
        <p:spPr>
          <a:xfrm>
            <a:off x="8256389" y="6604159"/>
            <a:ext cx="5715238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: "Rédige une méthode simple pour évaluer l'efficacité du projet de tutorat sur 1 an."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649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Résumé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8348" y="2678906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892" y="3294936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905720"/>
            <a:ext cx="375380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Construire une base solide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3396139"/>
            <a:ext cx="375380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 moins de 30 minutes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998952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381" y="4042529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4496633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4269343"/>
            <a:ext cx="45710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Structurer vos idées rapidement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759762"/>
            <a:ext cx="457104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Éviter de partir d'une page blanche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362575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5406152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773" y="5860256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632966"/>
            <a:ext cx="320468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Optimiser votre temps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6123384"/>
            <a:ext cx="520636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 concentrer sur la personnalisation et l'ajustement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39641"/>
            <a:ext cx="869965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Prêt pour votre premier essai ?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102048"/>
            <a:ext cx="1630323" cy="807958"/>
          </a:xfrm>
          <a:prstGeom prst="roundRect">
            <a:avLst>
              <a:gd name="adj" fmla="val 1179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9467" y="2306717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50927" y="2328863"/>
            <a:ext cx="23205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Lancez ChatGPT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2537460" y="2894767"/>
            <a:ext cx="11185803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7" name="Shape 4"/>
          <p:cNvSpPr/>
          <p:nvPr/>
        </p:nvSpPr>
        <p:spPr>
          <a:xfrm>
            <a:off x="793790" y="3023354"/>
            <a:ext cx="3260646" cy="807958"/>
          </a:xfrm>
          <a:prstGeom prst="roundRect">
            <a:avLst>
              <a:gd name="adj" fmla="val 1179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569" y="3228023"/>
            <a:ext cx="318968" cy="39862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281249" y="3250168"/>
            <a:ext cx="393668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Donnez un premier prompt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4167783" y="3816072"/>
            <a:ext cx="9555480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11" name="Shape 7"/>
          <p:cNvSpPr/>
          <p:nvPr/>
        </p:nvSpPr>
        <p:spPr>
          <a:xfrm>
            <a:off x="793790" y="3944660"/>
            <a:ext cx="4890968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790" y="4398764"/>
            <a:ext cx="318968" cy="39862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911572" y="4171474"/>
            <a:ext cx="455437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Complétez votre plan de dossier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5911572" y="4661892"/>
            <a:ext cx="455437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Étape par étape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5798106" y="5236369"/>
            <a:ext cx="7925157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16" name="Shape 11"/>
          <p:cNvSpPr/>
          <p:nvPr/>
        </p:nvSpPr>
        <p:spPr>
          <a:xfrm>
            <a:off x="793790" y="5364956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011" y="5819061"/>
            <a:ext cx="318968" cy="39862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542014" y="5591770"/>
            <a:ext cx="341637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Ajustez et personnalisez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7542014" y="6082189"/>
            <a:ext cx="341637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Votre brouillon</a:t>
            </a:r>
            <a:endParaRPr lang="en-US" sz="1750" dirty="0"/>
          </a:p>
        </p:txBody>
      </p:sp>
      <p:sp>
        <p:nvSpPr>
          <p:cNvPr id="20" name="Text 14"/>
          <p:cNvSpPr/>
          <p:nvPr/>
        </p:nvSpPr>
        <p:spPr>
          <a:xfrm>
            <a:off x="793790" y="692705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Votre premier dossier de subvention "express" est à portée de main !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2025-04-26T19:21:18Z</dcterms:created>
  <dcterms:modified xsi:type="dcterms:W3CDTF">2025-04-26T19:21:18Z</dcterms:modified>
</cp:coreProperties>
</file>