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4630400" cy="8229600"/>
  <p:notesSz cx="8229600" cy="14630400"/>
  <p:embeddedFontLst>
    <p:embeddedFont>
      <p:font typeface="Montserrat"/>
      <p:regular r:id="rId23"/>
    </p:embeddedFont>
    <p:embeddedFont>
      <p:font typeface="Montserrat"/>
      <p:regular r:id="rId24"/>
    </p:embeddedFont>
    <p:embeddedFont>
      <p:font typeface="Montserrat"/>
      <p:regular r:id="rId25"/>
    </p:embeddedFont>
    <p:embeddedFont>
      <p:font typeface="Montserrat"/>
      <p:regular r:id="rId26"/>
    </p:embeddedFont>
    <p:embeddedFont>
      <p:font typeface="Heebo Light"/>
      <p:regular r:id="rId27"/>
    </p:embeddedFont>
    <p:embeddedFont>
      <p:font typeface="Heebo Light"/>
      <p:regular r:id="rId2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Relationship Id="rId2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8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5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7.xml"/><Relationship Id="rId6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et éviter les biais algorithmiques dans la communication associative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0548" y="474821"/>
            <a:ext cx="8252579" cy="509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grille de vérification anti-biais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0548" y="1310164"/>
            <a:ext cx="13489305" cy="6444615"/>
          </a:xfrm>
          <a:prstGeom prst="roundRect">
            <a:avLst>
              <a:gd name="adj" fmla="val 106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8168" y="1317784"/>
            <a:ext cx="13474065" cy="47148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41164" y="1423154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113490" y="1423154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Question de vérification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482007" y="1423154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Réponse (Oui / Non)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850523" y="1423154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corrective si nécessaire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78168" y="1789271"/>
            <a:ext cx="13474065" cy="12537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41164" y="1894642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Représentation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113490" y="1894642"/>
            <a:ext cx="3034903" cy="1042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 contenu reflète-t-il la diversité réelle de nos bénéficiaires et bénévoles (âge, genre, origine, lieu de vie, situation de handicap) ?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482007" y="1894642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0850523" y="1894642"/>
            <a:ext cx="303871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Ajouter des témoignages ou visuels manquants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78168" y="3042999"/>
            <a:ext cx="13474065" cy="7322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41164" y="3148370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Langage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113490" y="3148370"/>
            <a:ext cx="303490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ton et le vocabulaire sont-ils inclusifs (neutres, accessibles à tous) ?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7482007" y="3148370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0850523" y="3148370"/>
            <a:ext cx="303871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Reformuler avec ChatGPT ou un relecteur humain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78168" y="3775234"/>
            <a:ext cx="13474065" cy="9929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741164" y="3880604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113490" y="3880604"/>
            <a:ext cx="3034903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images proposées par l'IA sont-elles stéréotypées (profils urbains, jeunes actifs…) ?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482007" y="3880604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0850523" y="3880604"/>
            <a:ext cx="303871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Diversifier les images source ou préciser les prompts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78168" y="4768215"/>
            <a:ext cx="13474065" cy="9929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741164" y="4873585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Stéréotypes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113490" y="4873585"/>
            <a:ext cx="3034903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texte ou la mise en scène renforce-t-il des clichés ? (ex : femmes = soin, hommes = logistique)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7482007" y="4873585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0850523" y="4873585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Reformuler avec vigilance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78168" y="5761196"/>
            <a:ext cx="13474065" cy="9929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41164" y="5866567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Accessibilité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4113490" y="5866567"/>
            <a:ext cx="3034903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contenu est-il adapté à tous les publics (police lisible, contraste suffisant, alternative textuelle pour les images) ?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7482007" y="5866567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10850523" y="5866567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Corriger la mise en forme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78168" y="6754177"/>
            <a:ext cx="13474065" cy="9929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741164" y="6859548"/>
            <a:ext cx="303871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Ciblage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4113490" y="6859548"/>
            <a:ext cx="3034903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 publications touchent-elles aussi les publics éloignés du numérique ou sous-représentés ?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7482007" y="6859548"/>
            <a:ext cx="3034903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0850523" y="6859548"/>
            <a:ext cx="3038713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Revoir les options de ciblage ou ajouter des canaux hors ligne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1095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prompts pour éviter les biais avec ChatGPT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568672"/>
            <a:ext cx="13042821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5803106"/>
            <a:ext cx="54892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contenu inclusif dès le départ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6293525"/>
            <a:ext cx="12573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Rédige un texte pour une campagne de sensibilisation sur le bénévolat, en veillant à représenter une diversité de profils (âge, genre, origine, situation géographique). Utilise un ton accessible, sans jargon, et inclusif. »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187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Vérifier la diversité d'un contenu existant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3316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437411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4331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de diversité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822031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Peux-tu analyser ce texte (ou cette série de publications) et identifier s'il manque de diversité ou s'il renforce des stéréotypes ? »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01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Corriger un contenu détecté comme biaisé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797850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0246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Détection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51508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 contenu biaisé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385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Correction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8759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Reformule ce texte pour le rendre plus inclusif, en veillant à valoriser la diversité et à éviter les stéréotypes. »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828586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6055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Validation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54581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les améliorations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5682" y="1788200"/>
            <a:ext cx="9553456" cy="621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banque d'images diversifiée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2" y="2935605"/>
            <a:ext cx="2517577" cy="2517577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827" y="2935605"/>
            <a:ext cx="2517577" cy="2517577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352" y="2935605"/>
            <a:ext cx="2517577" cy="2517577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877" y="2935605"/>
            <a:ext cx="2517577" cy="2517577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9402" y="2935605"/>
            <a:ext cx="2517577" cy="2517577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95682" y="5805607"/>
            <a:ext cx="13239036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Propose une série de visuels pour notre association (thème : collecte alimentaire), en mettant en scène des bénévoles et bénéficiaires de tous âges, genres et origines. »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098" y="616863"/>
            <a:ext cx="9434751" cy="700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Élargir les angles d'un storytelling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85098" y="2315528"/>
            <a:ext cx="3908107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Personne âgée en zone rurale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5098" y="3150870"/>
            <a:ext cx="3908107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Connexion et autonomie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676" y="1766411"/>
            <a:ext cx="4571048" cy="457104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849" y="2693194"/>
            <a:ext cx="335637" cy="4195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194" y="1877378"/>
            <a:ext cx="3908107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Jeune femme en quartier prioritaire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194" y="2712720"/>
            <a:ext cx="3908107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Opportunités professionnelles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676" y="1766411"/>
            <a:ext cx="4571048" cy="457104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868" y="2428161"/>
            <a:ext cx="335637" cy="4195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49351" y="3629978"/>
            <a:ext cx="3795951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Personne en situation de handicap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49351" y="4465320"/>
            <a:ext cx="3795951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Inclusion numérique adaptée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676" y="1766411"/>
            <a:ext cx="4571048" cy="457104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3352" y="4117181"/>
            <a:ext cx="335637" cy="41957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194" y="5382578"/>
            <a:ext cx="2804160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Parent isolé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37194" y="5867519"/>
            <a:ext cx="3908107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Connexion sociale et administrative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676" y="1766411"/>
            <a:ext cx="4571048" cy="457104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2707" y="5426035"/>
            <a:ext cx="335637" cy="419576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427202" y="4944428"/>
            <a:ext cx="3266003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décrocheur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85098" y="5429369"/>
            <a:ext cx="3908107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Réengagement éducatif</a:t>
            </a:r>
            <a:endParaRPr lang="en-US" sz="17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676" y="1766411"/>
            <a:ext cx="4571048" cy="4571048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595" y="4545925"/>
            <a:ext cx="335637" cy="419576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785098" y="6589752"/>
            <a:ext cx="13060204" cy="1076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Je veux raconter l'histoire de notre projet d'inclusion numérique. Propose 5 angles de narration, chacun illustrant une diversité de bénéficiaires : une personne âgée en zone rurale, une jeune femme en quartier prioritaire, une personne en situation de handicap, un parent isolé, un adolescent décrocheur. »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288"/>
            <a:ext cx="130359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biais potentiels avant publication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31695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58579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358509"/>
            <a:ext cx="28913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préliminaire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2848928"/>
            <a:ext cx="28913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Examen du contenu brut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423404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551992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00609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Détection des biais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269224"/>
            <a:ext cx="308645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Identification des angles morts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4843701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4972288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426393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199102"/>
            <a:ext cx="28155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689521"/>
            <a:ext cx="28155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Suggestions d'améliorations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3790" y="653438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Analyse cette campagne (texte + visuels) et identifie les biais algorithmiques ou sociaux qu'elle pourrait contenir. Propose des améliorations. »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126889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Recommandations sur le ciblage publicitaire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Ciblage inclusif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30922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Éviter les bulles algorithmiques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362950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Diversité démographique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36295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Âge, localisation, centres d'intérêt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9617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des résultats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42833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la diversité des personnes atteintes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Je veux promouvoir notre campagne sur Facebook. Quels publics devrais-je inclure pour éviter de créer une bulle algorithmique ou de reproduire un biais de ciblage ? »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8438"/>
            <a:ext cx="627304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Sensibilisation interne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000845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31080"/>
            <a:ext cx="32732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Formation des équipes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321498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Sessions régulières de sensibilisation aux biais algorithmiques pour tous les bénévoles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000845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8311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pratiques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321617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Fiches mémo et guides accessibles pour une application quotidienne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000845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8310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Culture d'inclusion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321498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Intégration des principes anti-biais dans toutes les communications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793790" y="666535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« Rédige une fiche mémo pour sensibiliser nos bénévoles à la question des biais algorithmiques dans la communication associative. Ton accessible, concret, avec des exemples. »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0770" y="742117"/>
            <a:ext cx="7795260" cy="1204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concrets de vérification appliquée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160770" y="2235279"/>
            <a:ext cx="7795260" cy="5252085"/>
          </a:xfrm>
          <a:prstGeom prst="roundRect">
            <a:avLst>
              <a:gd name="adj" fmla="val 154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68390" y="2242899"/>
            <a:ext cx="7779187" cy="55435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62105" y="2366010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Support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958620" y="2366010"/>
            <a:ext cx="219979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de biais détecté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1551325" y="2366010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Correction appliquée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168390" y="2797254"/>
            <a:ext cx="7779187" cy="147875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362105" y="2920365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Facebook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958620" y="2920365"/>
            <a:ext cx="2199799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Tous les visuels montrent des bénévoles jeunes et urbains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551325" y="2920365"/>
            <a:ext cx="2203609" cy="1232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 de photos représentant des bénévoles séniors et ruraux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168390" y="4276011"/>
            <a:ext cx="7779187" cy="11706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362105" y="4399121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Instagram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958620" y="4399121"/>
            <a:ext cx="2199799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texte « rejoignez nos super-héros du quotidien » invisibilise les femmes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1551325" y="4399121"/>
            <a:ext cx="2203609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Reformulation neutre : « Rejoignez notre équipe engagée »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168390" y="5446633"/>
            <a:ext cx="7779187" cy="11706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62105" y="5569744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958620" y="5569744"/>
            <a:ext cx="2199799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uniquement masculin pour une action logistique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1551325" y="5569744"/>
            <a:ext cx="2203609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 d'un témoignage féminin sur la même action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168390" y="6617256"/>
            <a:ext cx="7779187" cy="8624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6362105" y="6740366"/>
            <a:ext cx="2203609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 sponsorisée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958620" y="6740366"/>
            <a:ext cx="2199799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Ciblage uniquement sur 18-45 ans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1551325" y="6740366"/>
            <a:ext cx="2203609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Élargissement aux 60+ et zones rurales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6882" y="602575"/>
            <a:ext cx="13096637" cy="136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mini-process anti-biais pour chaque contenu créé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766882" y="2410182"/>
            <a:ext cx="164306" cy="824270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59800" y="2410182"/>
            <a:ext cx="392501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1: Création du contenu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259800" y="2883932"/>
            <a:ext cx="12603718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ChatGPT ou Canva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095494" y="3453527"/>
            <a:ext cx="164306" cy="824270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88413" y="3453527"/>
            <a:ext cx="7633692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2: Première vérification diversité (textes et visuels)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588413" y="3927277"/>
            <a:ext cx="12275106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Grille de vérification anti-biais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424226" y="4496872"/>
            <a:ext cx="164306" cy="824270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17144" y="4496872"/>
            <a:ext cx="6552367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3: Analyse complémentaire avec ChatGPT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1917144" y="4970621"/>
            <a:ext cx="11946374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Prompt « détecte les biais »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1752838" y="5540216"/>
            <a:ext cx="164306" cy="824270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45757" y="5540216"/>
            <a:ext cx="5818108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4: Validation interne (double regard)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2245757" y="6013966"/>
            <a:ext cx="11617762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Relecture par un bénévole extérieur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424226" y="6583561"/>
            <a:ext cx="164306" cy="824270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17144" y="6583561"/>
            <a:ext cx="5405438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5: Ajustement final et publication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1917144" y="7057311"/>
            <a:ext cx="11946374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 recommandé: Canva, Meta Business Suite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155" y="717947"/>
            <a:ext cx="9554885" cy="599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spécifiques pour les associations</a:t>
            </a:r>
            <a:endParaRPr lang="en-US" sz="3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155" y="1820347"/>
            <a:ext cx="6410206" cy="357687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56659" y="1820347"/>
            <a:ext cx="6410206" cy="5475565"/>
          </a:xfrm>
          <a:prstGeom prst="roundRect">
            <a:avLst>
              <a:gd name="adj" fmla="val 147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564279" y="1827967"/>
            <a:ext cx="6394966" cy="55209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7756088" y="1950601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Enjeu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957322" y="1950601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Risque sans vigilance anti-biais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564279" y="2380059"/>
            <a:ext cx="6394966" cy="8589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7756088" y="2502694"/>
            <a:ext cx="2810232" cy="61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Représentation fidèle de votre communauté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957322" y="2502694"/>
            <a:ext cx="2810232" cy="61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risquez d'exclure involontairement certains publics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64279" y="3238976"/>
            <a:ext cx="6394966" cy="8589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7756088" y="3361611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Crédibilité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0957322" y="3361611"/>
            <a:ext cx="2810232" cy="61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valeurs d'inclusion et de diversité sont mises en question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564279" y="4097893"/>
            <a:ext cx="6394966" cy="8589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7756088" y="4220528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Visibilité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0957322" y="4220528"/>
            <a:ext cx="2810232" cy="61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Votre message reste confiné à une audience homogène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564279" y="4956810"/>
            <a:ext cx="6394966" cy="116574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7756088" y="5079444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957322" y="5079444"/>
            <a:ext cx="2810232" cy="92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Certains bénéficiaires ou donateurs potentiels ne se reconnaissent pas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564279" y="6122551"/>
            <a:ext cx="6394966" cy="116574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7756088" y="6245185"/>
            <a:ext cx="2810232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Conformité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0957322" y="6245185"/>
            <a:ext cx="2810232" cy="92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Risque de critique sur les réseaux pour manque de diversité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9008"/>
            <a:ext cx="81757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à instaurer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801416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595205"/>
            <a:ext cx="30054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clair aux outils IA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439954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Inclure la diversité et l'inclusion dès la commande (prompt).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446" y="1801416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259520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Double regard systématique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39446" y="3439954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Toute publication doit être relue sous l'angle anti-biais.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1801416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259520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Veille et formation continue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85221" y="3439954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Sensibilisation régulière des équipes.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997" y="1801416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25952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Retour terrain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830997" y="3085624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Demander à vos bénéficiaires et bénévoles s'ils se reconnaissent dans vos contenus.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217676"/>
            <a:ext cx="566976" cy="5669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0114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Évaluation annuelle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793790" y="6501884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Audit de vos publications pour détecter des biais récurrents.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0446" y="626388"/>
            <a:ext cx="5867638" cy="634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 et synthèse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710446" y="1666518"/>
            <a:ext cx="3709273" cy="669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5250" dirty="0"/>
          </a:p>
        </p:txBody>
      </p:sp>
      <p:sp>
        <p:nvSpPr>
          <p:cNvPr id="5" name="Text 2"/>
          <p:cNvSpPr/>
          <p:nvPr/>
        </p:nvSpPr>
        <p:spPr>
          <a:xfrm>
            <a:off x="1296353" y="2589967"/>
            <a:ext cx="2537460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Réflexes clés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10446" y="3028712"/>
            <a:ext cx="3709273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Diversifier, vérifier, ajuster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724162" y="1666518"/>
            <a:ext cx="3709392" cy="669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5250" dirty="0"/>
          </a:p>
        </p:txBody>
      </p:sp>
      <p:sp>
        <p:nvSpPr>
          <p:cNvPr id="8" name="Text 5"/>
          <p:cNvSpPr/>
          <p:nvPr/>
        </p:nvSpPr>
        <p:spPr>
          <a:xfrm>
            <a:off x="5310068" y="2589967"/>
            <a:ext cx="2537460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24162" y="3028712"/>
            <a:ext cx="370939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Communication pleinement inclusive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2717244" y="4063841"/>
            <a:ext cx="3709392" cy="669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∞</a:t>
            </a:r>
            <a:endParaRPr lang="en-US" sz="5250" dirty="0"/>
          </a:p>
        </p:txBody>
      </p:sp>
      <p:sp>
        <p:nvSpPr>
          <p:cNvPr id="11" name="Text 8"/>
          <p:cNvSpPr/>
          <p:nvPr/>
        </p:nvSpPr>
        <p:spPr>
          <a:xfrm>
            <a:off x="3303151" y="4987290"/>
            <a:ext cx="2537460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Potentiel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2717244" y="5426035"/>
            <a:ext cx="3709392" cy="324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positif amplifié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10446" y="5979200"/>
            <a:ext cx="7723108" cy="1624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biais algorithmiques ne sont pas une fatalité : ils sont le reflet de nos habitudes et de nos angles morts. En adoptant des réflexes simples — diversifier, vérifier, ajuster — vous pouvez faire de votre communication associative un véritable levier d'inclusion et de représentation positive. L'intelligence artificielle est un formidable outil… à condition de la piloter activement pour qu'elle serve vos valeurs plutôt que de les trahir.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0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212" y="613529"/>
            <a:ext cx="5642253" cy="697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518196" y="1645325"/>
            <a:ext cx="30480" cy="4650343"/>
          </a:xfrm>
          <a:prstGeom prst="roundRect">
            <a:avLst>
              <a:gd name="adj" fmla="val 307434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6738699" y="2132052"/>
            <a:ext cx="669250" cy="30480"/>
          </a:xfrm>
          <a:prstGeom prst="roundRect">
            <a:avLst>
              <a:gd name="adj" fmla="val 307434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6267212" y="1896308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913" y="1938159"/>
            <a:ext cx="334566" cy="41826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33692" y="1868329"/>
            <a:ext cx="5051703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Créez votre contenu avec ChatGPT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7633692" y="2350651"/>
            <a:ext cx="6215896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des prompts inclusifs dès le départ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6738699" y="3640336"/>
            <a:ext cx="669250" cy="30480"/>
          </a:xfrm>
          <a:prstGeom prst="roundRect">
            <a:avLst>
              <a:gd name="adj" fmla="val 307434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6267212" y="3404592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913" y="3446443"/>
            <a:ext cx="334566" cy="41826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33692" y="3376613"/>
            <a:ext cx="5386388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Analysez-le avec le prompt anti-biais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7633692" y="3858935"/>
            <a:ext cx="6215896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Identifiez les angles morts potentiels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6738699" y="5148620"/>
            <a:ext cx="669250" cy="30480"/>
          </a:xfrm>
          <a:prstGeom prst="roundRect">
            <a:avLst>
              <a:gd name="adj" fmla="val 307434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6267212" y="4912876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913" y="4954726"/>
            <a:ext cx="334566" cy="41826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33692" y="4884896"/>
            <a:ext cx="6215896" cy="696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Passez-le dans la grille de vérification avant publication</a:t>
            </a:r>
            <a:endParaRPr lang="en-US" sz="2150" dirty="0"/>
          </a:p>
        </p:txBody>
      </p:sp>
      <p:sp>
        <p:nvSpPr>
          <p:cNvPr id="19" name="Text 13"/>
          <p:cNvSpPr/>
          <p:nvPr/>
        </p:nvSpPr>
        <p:spPr>
          <a:xfrm>
            <a:off x="7633692" y="5715714"/>
            <a:ext cx="6215896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Assurez-vous que tous les critères sont respectés</a:t>
            </a:r>
            <a:endParaRPr lang="en-US" sz="1750" dirty="0"/>
          </a:p>
        </p:txBody>
      </p:sp>
      <p:sp>
        <p:nvSpPr>
          <p:cNvPr id="20" name="Text 14"/>
          <p:cNvSpPr/>
          <p:nvPr/>
        </p:nvSpPr>
        <p:spPr>
          <a:xfrm>
            <a:off x="6267212" y="6546652"/>
            <a:ext cx="7582376" cy="1070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Dès votre prochaine campagne, testez ce triptyque : 1. Créez votre contenu avec ChatGPT. 2. Analysez-le avec le prompt anti-biais. 3. Passez-le dans la grille de vérification avant publication.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2025-04-26T18:00:16Z</dcterms:created>
  <dcterms:modified xsi:type="dcterms:W3CDTF">2025-04-26T18:00:16Z</dcterms:modified>
</cp:coreProperties>
</file>