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0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une veille associative automatisée avec Google Bard et ChatGPT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593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 de la fiche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236000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193494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une veille continue et efficace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4392573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Adaptée aux besoins d'une association.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236000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78" y="3193494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Automatiser la recherche d'informations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54078" y="4392573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Google Bard.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236000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77249" y="3193494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ChatGPT pour synthétiser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0377249" y="4038243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Et formater les résultats en documents clairs.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93790" y="56003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642848"/>
            <a:ext cx="340162" cy="4252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30906" y="5600343"/>
            <a:ext cx="36543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et partager la veille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530906" y="6090761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un tableau de suivi simple.</a:t>
            </a:r>
            <a:endParaRPr lang="en-US" sz="1750" dirty="0"/>
          </a:p>
        </p:txBody>
      </p:sp>
      <p:sp>
        <p:nvSpPr>
          <p:cNvPr id="19" name="Shape 13"/>
          <p:cNvSpPr/>
          <p:nvPr/>
        </p:nvSpPr>
        <p:spPr>
          <a:xfrm>
            <a:off x="7428667" y="56003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642848"/>
            <a:ext cx="340162" cy="42529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65783" y="5600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Impliquer l'équipe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8165783" y="6090761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Et intégrer la veille dans la prise de décision.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2931" y="837724"/>
            <a:ext cx="5659398" cy="52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5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tableau de suivi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592931" y="1705808"/>
            <a:ext cx="13444538" cy="5224463"/>
          </a:xfrm>
          <a:prstGeom prst="roundRect">
            <a:avLst>
              <a:gd name="adj" fmla="val 136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0551" y="1713428"/>
            <a:ext cx="13433227" cy="7603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70573" y="1822609"/>
            <a:ext cx="157650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693313" y="1822609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Source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612243" y="1822609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Thème de veille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31173" y="1822609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Titre ou sujet clé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50104" y="1822609"/>
            <a:ext cx="1572697" cy="54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Synthèse IA (par ChatGPT)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369034" y="1822609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 à suivre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2287964" y="1822609"/>
            <a:ext cx="157650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00551" y="2473762"/>
            <a:ext cx="13433227" cy="157329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770573" y="2582942"/>
            <a:ext cx="157650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05/03/2025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693313" y="2582942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Associations.gouv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12243" y="2582942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Financements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531173" y="2582942"/>
            <a:ext cx="1572697" cy="812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 à projets « Inclusion numérique »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450104" y="2582942"/>
            <a:ext cx="1572697" cy="1354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Dotation de 50 000 €, candidatures ouvertes jusqu'au 30 avril, priorité aux petites associations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369034" y="2582942"/>
            <a:ext cx="1572697" cy="812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Étudier le dossier et organiser une réunion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2287964" y="2582942"/>
            <a:ext cx="157650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 projets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00551" y="4047053"/>
            <a:ext cx="13433227" cy="130230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770573" y="4156234"/>
            <a:ext cx="157650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12/03/2025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693313" y="4156234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Parisien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612243" y="4156234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Réglementation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531173" y="4156234"/>
            <a:ext cx="1572697" cy="54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Réforme du mécénat 2025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450104" y="4156234"/>
            <a:ext cx="1572697" cy="1083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Réduction fiscale abaissée à 60 % au-delà de 5 000 € de dons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0369034" y="4156234"/>
            <a:ext cx="1572697" cy="1083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Préparer une communication spéciale pour les grands donateurs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2287964" y="4156234"/>
            <a:ext cx="157650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Trésorier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00551" y="5349359"/>
            <a:ext cx="13433227" cy="157329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770573" y="5458539"/>
            <a:ext cx="157650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15/03/2025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2693313" y="5458539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Socialter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612243" y="5458539"/>
            <a:ext cx="157269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531173" y="5458539"/>
            <a:ext cx="1572697" cy="54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Tendance bénévolat post-COVID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8450104" y="5458539"/>
            <a:ext cx="1572697" cy="1354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Forte demande de missions ponctuelles et en ligne, baisse des engagements longs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0369034" y="5458539"/>
            <a:ext cx="1572697" cy="1083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l'offre de missions et mettre en avant le bénévolat flash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2287964" y="5458539"/>
            <a:ext cx="1576507" cy="54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 bénévolat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592931" y="7120771"/>
            <a:ext cx="13444538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MODÈLE DE TABLEAU DE SUIVI DE VEILLE ASSOCIATIVE (à utiliser sous Google Sheets, Excel ou Notion)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8472"/>
            <a:ext cx="1038415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Liste de sujets prioritaires à surveiller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270879"/>
            <a:ext cx="4196358" cy="2184083"/>
          </a:xfrm>
          <a:prstGeom prst="roundRect">
            <a:avLst>
              <a:gd name="adj" fmla="val 436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5053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Financements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2995732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Appels à projets, mécénat, financements innovants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028224" y="3857625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Importance: Haute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2270879"/>
            <a:ext cx="4196358" cy="2184083"/>
          </a:xfrm>
          <a:prstGeom prst="roundRect">
            <a:avLst>
              <a:gd name="adj" fmla="val 436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51396" y="25053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Réglementation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451396" y="2995732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Réformes fiscales, obligations comptables, RGPD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451396" y="3857625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Importance: Haute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2270879"/>
            <a:ext cx="4196358" cy="2184083"/>
          </a:xfrm>
          <a:prstGeom prst="roundRect">
            <a:avLst>
              <a:gd name="adj" fmla="val 436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4568" y="25053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Engagement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874568" y="2995732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Nouvelles attentes bénévoles, pratiques émergentes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9874568" y="3857625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Importance: Moyenne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93790" y="4681776"/>
            <a:ext cx="6408063" cy="1821180"/>
          </a:xfrm>
          <a:prstGeom prst="roundRect">
            <a:avLst>
              <a:gd name="adj" fmla="val 523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8224" y="49162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028224" y="5406628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Tendances social media, formats efficaces, algorithmes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1028224" y="5905619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Importance: Moyenne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7428667" y="4681776"/>
            <a:ext cx="6408063" cy="1821180"/>
          </a:xfrm>
          <a:prstGeom prst="roundRect">
            <a:avLst>
              <a:gd name="adj" fmla="val 523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63101" y="4916210"/>
            <a:ext cx="34636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Innovations numériques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663101" y="5406628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Outils IA, plateformes collaboratives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7663101" y="5905619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Importance: Basse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793790" y="675810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association doit définir ses priorités de veille. Voici une grille adaptable :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2463" y="512564"/>
            <a:ext cx="12030551" cy="582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questions types à poser à Google Bard</a:t>
            </a:r>
            <a:endParaRPr lang="en-US" sz="3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463" y="1500426"/>
            <a:ext cx="466011" cy="4660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04806" y="1467803"/>
            <a:ext cx="2330172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Financements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304806" y="1870829"/>
            <a:ext cx="12673132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Quelles sont les dernières opportunités de financement pour les associations locales en 2025 ? »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3" y="2760940"/>
            <a:ext cx="466011" cy="4660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04806" y="2728317"/>
            <a:ext cx="2330172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Réglementation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304806" y="3131344"/>
            <a:ext cx="12673132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Quelles réformes fiscales concernent les associations cette année ? »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63" y="4021455"/>
            <a:ext cx="466011" cy="46601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04806" y="3988832"/>
            <a:ext cx="2330172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Engagement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1304806" y="4391858"/>
            <a:ext cx="12673132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Quelles sont les tendances actuelles de l'engagement bénévole en France ? »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63" y="5281970"/>
            <a:ext cx="466011" cy="46601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04806" y="5249347"/>
            <a:ext cx="2330172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1304806" y="5652373"/>
            <a:ext cx="12673132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Quels formats fonctionnent le mieux pour les associations sur Instagram en 2025 ? »</a:t>
            </a:r>
            <a:endParaRPr lang="en-US" sz="14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63" y="6542484"/>
            <a:ext cx="466011" cy="46601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304806" y="6509861"/>
            <a:ext cx="2848094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Innovations numériques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1304806" y="6912888"/>
            <a:ext cx="12673132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Quelles solutions numériques émergentes sont recommandées pour les associations ? »</a:t>
            </a:r>
            <a:endParaRPr lang="en-US" sz="1450" dirty="0"/>
          </a:p>
        </p:txBody>
      </p:sp>
      <p:sp>
        <p:nvSpPr>
          <p:cNvPr id="18" name="Text 11"/>
          <p:cNvSpPr/>
          <p:nvPr/>
        </p:nvSpPr>
        <p:spPr>
          <a:xfrm>
            <a:off x="652463" y="7420808"/>
            <a:ext cx="13325475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(À poser chaque semaine ou chaque mois pour actualiser votre veille)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2446" y="411718"/>
            <a:ext cx="6692384" cy="466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50"/>
              </a:lnSpc>
              <a:buNone/>
            </a:pPr>
            <a:r>
              <a:rPr lang="en-US" sz="2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Méthodologie de veille automatisée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22446" y="1176695"/>
            <a:ext cx="111919" cy="889873"/>
          </a:xfrm>
          <a:prstGeom prst="roundRect">
            <a:avLst>
              <a:gd name="adj" fmla="val 56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8203" y="1176695"/>
            <a:ext cx="1963817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priorités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858203" y="1499354"/>
            <a:ext cx="13249751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Réunion interne ou brainstorming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58203" y="1827728"/>
            <a:ext cx="13249751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d'action: Lister les 5 thèmes prioritaires pour l'année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746284" y="2215753"/>
            <a:ext cx="111919" cy="889873"/>
          </a:xfrm>
          <a:prstGeom prst="roundRect">
            <a:avLst>
              <a:gd name="adj" fmla="val 56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82040" y="2215753"/>
            <a:ext cx="1865948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Configurer la veille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082040" y="2538413"/>
            <a:ext cx="13025914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Google Bard + Google Alerts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082040" y="2866787"/>
            <a:ext cx="13025914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d'action: Créer une grille de questions types pour Bard + configurer des alertes pour les mots-clés clés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970240" y="3254812"/>
            <a:ext cx="111919" cy="889873"/>
          </a:xfrm>
          <a:prstGeom prst="roundRect">
            <a:avLst>
              <a:gd name="adj" fmla="val 56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05997" y="3254812"/>
            <a:ext cx="2370415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Collecter les informations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305997" y="3577471"/>
            <a:ext cx="1280195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Google Bard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1305997" y="3905845"/>
            <a:ext cx="1280195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d'action: Interroger Bard chaque semaine selon la grille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194197" y="4293870"/>
            <a:ext cx="111919" cy="889873"/>
          </a:xfrm>
          <a:prstGeom prst="roundRect">
            <a:avLst>
              <a:gd name="adj" fmla="val 56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29953" y="4293870"/>
            <a:ext cx="2210276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Synthétiser les résultats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1529953" y="4616529"/>
            <a:ext cx="12578001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ChatGPT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529953" y="4944904"/>
            <a:ext cx="12578001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d'action: Demander à ChatGPT de résumer les informations collectées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970240" y="5332928"/>
            <a:ext cx="111919" cy="889873"/>
          </a:xfrm>
          <a:prstGeom prst="roundRect">
            <a:avLst>
              <a:gd name="adj" fmla="val 56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05997" y="5332928"/>
            <a:ext cx="1865948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Partager la veille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305997" y="5655588"/>
            <a:ext cx="1280195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Tableau partagé + note de synthèse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1305997" y="5983962"/>
            <a:ext cx="1280195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d'action: Alimenter un tableau de suivi + envoyer une note interne mensuelle au CA ou au bureau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746284" y="6371987"/>
            <a:ext cx="111919" cy="889873"/>
          </a:xfrm>
          <a:prstGeom prst="roundRect">
            <a:avLst>
              <a:gd name="adj" fmla="val 560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2040" y="6371987"/>
            <a:ext cx="1972866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Exploiter les résultats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1082040" y="6694646"/>
            <a:ext cx="13025914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Réunion de suivi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1082040" y="7023021"/>
            <a:ext cx="13025914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d'action: Intégrer la veille aux décisions stratégiques (candidatures, communication, mobilisation)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22446" y="7578923"/>
            <a:ext cx="13585508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(PRÊTE À L'EMPLOI)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3292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2105" y="2988826"/>
            <a:ext cx="13326189" cy="116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consigne ChatGPT pour synthétiser une veille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931545" y="4642485"/>
            <a:ext cx="13046750" cy="596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Peux-tu me résumer ces 3 articles sur la réforme fiscale des dons aux associations ? Indique les points clés, les échéances et les impacts pour les associations locales. »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52105" y="4432935"/>
            <a:ext cx="22860" cy="1015365"/>
          </a:xfrm>
          <a:prstGeom prst="rect">
            <a:avLst/>
          </a:prstGeom>
          <a:solidFill>
            <a:srgbClr val="481C9E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05" y="5657850"/>
            <a:ext cx="4441984" cy="74533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38438" y="6682621"/>
            <a:ext cx="2329220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Collecter les articles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838438" y="7085528"/>
            <a:ext cx="4069318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Rassembler les sources d'information pertinentes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089" y="5657850"/>
            <a:ext cx="4442103" cy="74533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80422" y="6682621"/>
            <a:ext cx="2468285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la consigne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5280422" y="7085528"/>
            <a:ext cx="4069437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Être précis sur les informations recherchées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6192" y="5657850"/>
            <a:ext cx="4442103" cy="74533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22525" y="6682621"/>
            <a:ext cx="2329220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Obtenir la synthèse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9722525" y="7085528"/>
            <a:ext cx="4069437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Recevoir un résumé structuré et exploitable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96409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note de synthèse à partager à l'équipe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67595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3121700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94409"/>
            <a:ext cx="28595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Définir la périodicité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384828"/>
            <a:ext cx="38635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Mensuelle, bimensuelle ou trimestrielle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959304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4087892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4541996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314706"/>
            <a:ext cx="30397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Structurer le contenu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805124"/>
            <a:ext cx="303978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Thèmes, points clés, actions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79601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508188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962293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735003"/>
            <a:ext cx="31874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Partager efficacement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225421"/>
            <a:ext cx="31874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Email, intranet ou réunion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793790" y="70702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(exemple de format mensuel prêt à copier-coller)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549" y="460057"/>
            <a:ext cx="8537734" cy="522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Veille stratégique associative – Mars 2025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2617589" y="1983700"/>
            <a:ext cx="2091333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Financements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85549" y="2345531"/>
            <a:ext cx="4123373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nouveau fonds d'innovation sociale ouvert jusqu'au 30 avril (50 000 € max).</a:t>
            </a:r>
            <a:endParaRPr lang="en-US" sz="13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9787" y="1317427"/>
            <a:ext cx="4710708" cy="4710708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481" y="2332256"/>
            <a:ext cx="250269" cy="3128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21359" y="1570315"/>
            <a:ext cx="2091333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Réglementation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9921359" y="1932146"/>
            <a:ext cx="4123492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Baisse de la réduction fiscale pour les grands donateurs (&gt; 5 000 €) confirmée à partir de juillet 2025.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787" y="1317427"/>
            <a:ext cx="4710708" cy="471070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412" y="2059126"/>
            <a:ext cx="250269" cy="31289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05060" y="3224093"/>
            <a:ext cx="2091333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Engagement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10005060" y="3585924"/>
            <a:ext cx="4039791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jeunes préfèrent des missions courtes, ponctuelles et à distance.</a:t>
            </a:r>
            <a:endParaRPr lang="en-US" sz="13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787" y="1317427"/>
            <a:ext cx="4710708" cy="471070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4137" y="3799701"/>
            <a:ext cx="250269" cy="31289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21359" y="4877991"/>
            <a:ext cx="2091333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</a:t>
            </a:r>
            <a:endParaRPr lang="en-US" sz="1600" dirty="0"/>
          </a:p>
        </p:txBody>
      </p:sp>
      <p:sp>
        <p:nvSpPr>
          <p:cNvPr id="16" name="Text 8"/>
          <p:cNvSpPr/>
          <p:nvPr/>
        </p:nvSpPr>
        <p:spPr>
          <a:xfrm>
            <a:off x="9921359" y="5239822"/>
            <a:ext cx="4123492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Forte montée des formats collaboratifs (carrousels à plusieurs, reels co-créés).</a:t>
            </a:r>
            <a:endParaRPr lang="en-US" sz="13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9787" y="1317427"/>
            <a:ext cx="4710708" cy="4710708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2178" y="5148560"/>
            <a:ext cx="250269" cy="312896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617589" y="4464487"/>
            <a:ext cx="2091333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numériques</a:t>
            </a:r>
            <a:endParaRPr lang="en-US" sz="1600" dirty="0"/>
          </a:p>
        </p:txBody>
      </p:sp>
      <p:sp>
        <p:nvSpPr>
          <p:cNvPr id="20" name="Text 10"/>
          <p:cNvSpPr/>
          <p:nvPr/>
        </p:nvSpPr>
        <p:spPr>
          <a:xfrm>
            <a:off x="585549" y="4826318"/>
            <a:ext cx="4123373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Canva AI et Metricool recommandés pour optimiser les publications et leur suivi.</a:t>
            </a:r>
            <a:endParaRPr lang="en-US" sz="130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9787" y="1317427"/>
            <a:ext cx="4710708" cy="4710708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5709225" y="4241542"/>
            <a:ext cx="250269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950" dirty="0"/>
          </a:p>
        </p:txBody>
      </p:sp>
      <p:sp>
        <p:nvSpPr>
          <p:cNvPr id="23" name="Text 12"/>
          <p:cNvSpPr/>
          <p:nvPr/>
        </p:nvSpPr>
        <p:spPr>
          <a:xfrm>
            <a:off x="585549" y="6278999"/>
            <a:ext cx="2129314" cy="261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Actions à envisager :</a:t>
            </a:r>
            <a:endParaRPr lang="en-US" sz="1600" dirty="0"/>
          </a:p>
        </p:txBody>
      </p:sp>
      <p:sp>
        <p:nvSpPr>
          <p:cNvPr id="24" name="Text 13"/>
          <p:cNvSpPr/>
          <p:nvPr/>
        </p:nvSpPr>
        <p:spPr>
          <a:xfrm>
            <a:off x="585549" y="6791325"/>
            <a:ext cx="1345930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Réunion de cadrage pour déposer une candidature sur le fonds innovation sociale.</a:t>
            </a:r>
            <a:endParaRPr lang="en-US" sz="1300" dirty="0"/>
          </a:p>
        </p:txBody>
      </p:sp>
      <p:sp>
        <p:nvSpPr>
          <p:cNvPr id="25" name="Text 14"/>
          <p:cNvSpPr/>
          <p:nvPr/>
        </p:nvSpPr>
        <p:spPr>
          <a:xfrm>
            <a:off x="585549" y="7117437"/>
            <a:ext cx="1345930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Préparation d'un email spécial pour sensibiliser les grands donateurs à la réforme fiscale.</a:t>
            </a:r>
            <a:endParaRPr lang="en-US" sz="1300" dirty="0"/>
          </a:p>
        </p:txBody>
      </p:sp>
      <p:sp>
        <p:nvSpPr>
          <p:cNvPr id="26" name="Text 15"/>
          <p:cNvSpPr/>
          <p:nvPr/>
        </p:nvSpPr>
        <p:spPr>
          <a:xfrm>
            <a:off x="585549" y="7443549"/>
            <a:ext cx="1345930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Refonte de l'offre de missions bénévoles pour inclure davantage de missions flash.</a:t>
            </a:r>
            <a:endParaRPr lang="en-US" sz="1300" dirty="0"/>
          </a:p>
        </p:txBody>
      </p:sp>
      <p:sp>
        <p:nvSpPr>
          <p:cNvPr id="27" name="Text 16"/>
          <p:cNvSpPr/>
          <p:nvPr/>
        </p:nvSpPr>
        <p:spPr>
          <a:xfrm>
            <a:off x="585549" y="7769662"/>
            <a:ext cx="1345930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 d'un carrousel collaboratif sur Instagram avec un partenaire local.</a:t>
            </a:r>
            <a:endParaRPr lang="en-US" sz="1300" dirty="0"/>
          </a:p>
        </p:txBody>
      </p:sp>
      <p:sp>
        <p:nvSpPr>
          <p:cNvPr id="28" name="Text 17"/>
          <p:cNvSpPr/>
          <p:nvPr/>
        </p:nvSpPr>
        <p:spPr>
          <a:xfrm>
            <a:off x="585549" y="8225433"/>
            <a:ext cx="1345930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Thèmes surveillés : Financements – Réglementation – Engagement – Communication – Outils numériques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36502"/>
            <a:ext cx="104198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Enjeux et bonnes pratiques éthiques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122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 réflexe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9340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Croiser les sources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83559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Vérifier les informations clés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27779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Impliquer l'équipe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71999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la veille à votre taille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16219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Préserver vos données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2812256"/>
            <a:ext cx="354758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c'est important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39340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pas se fier à une seule source (même IA), recouper avec des infos terrain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1985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Bard et ChatGPT peuvent se tromper ou simplifier à l'excès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64069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veille partagée est plus utile qu'une veille isolée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082897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micro-association ne suit pas le même volume d'infos qu'une fédération nationale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88799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mettez jamais d'infos sensibles dans les prompts (ex : identités de donateurs)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4349" y="397431"/>
            <a:ext cx="3643789" cy="4502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concret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04349" y="1135856"/>
            <a:ext cx="8135303" cy="475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3671292" y="1791414"/>
            <a:ext cx="1801297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Créez une feuille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04349" y="2103001"/>
            <a:ext cx="8135303" cy="230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Google Sheets avec la trame de suivi ci-dessus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4349" y="2837855"/>
            <a:ext cx="8135303" cy="475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3700" dirty="0"/>
          </a:p>
        </p:txBody>
      </p:sp>
      <p:sp>
        <p:nvSpPr>
          <p:cNvPr id="8" name="Text 5"/>
          <p:cNvSpPr/>
          <p:nvPr/>
        </p:nvSpPr>
        <p:spPr>
          <a:xfrm>
            <a:off x="3613190" y="3493413"/>
            <a:ext cx="1917502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Identifiez 5 questions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4349" y="3804999"/>
            <a:ext cx="8135303" cy="230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Stratégiques pour votre association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04349" y="4539853"/>
            <a:ext cx="8135303" cy="475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3700" dirty="0"/>
          </a:p>
        </p:txBody>
      </p:sp>
      <p:sp>
        <p:nvSpPr>
          <p:cNvPr id="11" name="Text 8"/>
          <p:cNvSpPr/>
          <p:nvPr/>
        </p:nvSpPr>
        <p:spPr>
          <a:xfrm>
            <a:off x="3671292" y="5195411"/>
            <a:ext cx="1801297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Posez-les à Bard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04349" y="5506998"/>
            <a:ext cx="8135303" cy="230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Dès aujourd'hui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04349" y="6241852"/>
            <a:ext cx="8135303" cy="475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3700" dirty="0"/>
          </a:p>
        </p:txBody>
      </p:sp>
      <p:sp>
        <p:nvSpPr>
          <p:cNvPr id="14" name="Text 11"/>
          <p:cNvSpPr/>
          <p:nvPr/>
        </p:nvSpPr>
        <p:spPr>
          <a:xfrm>
            <a:off x="3671292" y="6897410"/>
            <a:ext cx="1801297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Faites une synthèse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04349" y="7208996"/>
            <a:ext cx="8135303" cy="230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ChatGPT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04349" y="7601545"/>
            <a:ext cx="8135303" cy="230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Partagez cette synthèse avec votre bureau ou votre équipe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2025-04-26T17:45:20Z</dcterms:created>
  <dcterms:modified xsi:type="dcterms:W3CDTF">2025-04-26T17:45:20Z</dcterms:modified>
</cp:coreProperties>
</file>