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4630400" cy="8229600"/>
  <p:notesSz cx="8229600" cy="14630400"/>
  <p:embeddedFontLs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Heebo Light"/>
      <p:regular r:id="rId23"/>
    </p:embeddedFont>
    <p:embeddedFont>
      <p:font typeface="Heebo Ligh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font" Target="fonts/font5.fntdata"/><Relationship Id="rId2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0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Optimiser les pages de dons avec du contenu IA personnalisé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9293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45951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l'intelligence artificielle pour rendre vos pages de dons plus attractives et engageantes, grâce à des contenus personnalisés qui augmentent le taux de conversion.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9521" y="2897029"/>
            <a:ext cx="6244709" cy="34844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7877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optimiser vos pages de dons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916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60" y="2734151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691646"/>
            <a:ext cx="57455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Captez l'attention en quelques secondes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318206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visiteurs décident très vite s'ils vont donner ou non.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40269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260" y="4069437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4026932"/>
            <a:ext cx="46917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Améliorez l'expérience utilisateur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017306" y="451735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page claire et personnalisée rassure et motive.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53622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5404723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5362218"/>
            <a:ext cx="39652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Augmentez vos conversions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585263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textes adaptés aux attentes du visiteur augmentent les dons.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280190" y="669750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6740009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17306" y="6697504"/>
            <a:ext cx="35554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Valorisez l'impact du don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017306" y="7187922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rendre l'impact visible dès la page de don renforce la générosité.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9106" y="998696"/>
            <a:ext cx="7758589" cy="1237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éléments clés d'une page de dons performante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179106" y="2532578"/>
            <a:ext cx="7758589" cy="4698206"/>
          </a:xfrm>
          <a:prstGeom prst="roundRect">
            <a:avLst>
              <a:gd name="adj" fmla="val 177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86726" y="2540198"/>
            <a:ext cx="7743349" cy="56935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84607" y="2666524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Élément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0260092" y="2666524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186726" y="3109555"/>
            <a:ext cx="7743349" cy="56935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384607" y="3235881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Titre principal impactant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260092" y="3235881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Captiver l'attention immédiatement.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186726" y="3678912"/>
            <a:ext cx="7743349" cy="88606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384607" y="3805238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Texte d'accroche clair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0260092" y="3805238"/>
            <a:ext cx="3472101" cy="633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Expliquer en 2-3 phrases pourquoi donner maintenant.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186726" y="4564975"/>
            <a:ext cx="7743349" cy="88606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384607" y="4691301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Montant et impact associé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10260092" y="4691301"/>
            <a:ext cx="3472101" cy="633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Relier chaque montant à une action concrète ("20 € = un kit scolaire").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6186726" y="5451038"/>
            <a:ext cx="7743349" cy="88606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384607" y="5577364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 à l'action puissant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10260092" y="5577364"/>
            <a:ext cx="3472101" cy="633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bouton clair : "Je donne maintenant", "Soutenir cette action".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6186726" y="6337102"/>
            <a:ext cx="7743349" cy="88606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384607" y="6463427"/>
            <a:ext cx="3472101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Sécurité et transparence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10260092" y="6463427"/>
            <a:ext cx="3472101" cy="633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Assurer que le don est sécurisé et bien utilisé.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37392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Comment utiliser l'IA pour optimiser votre page de dons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503890"/>
            <a:ext cx="170021" cy="3461504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3503890"/>
            <a:ext cx="60381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un titre et une accroche puissants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3994309"/>
            <a:ext cx="704623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conseillé : "Propose 5 titres pour une page de dons visant à financer des repas pour les enfants défavorisés. Le ton doit être à la fois engageant et bienveillant."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303973" y="5219105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 générés 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303973" y="571809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"Offrez un repas, changez une vie."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303973" y="6160294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"Avec 10 €, vous nourrissez un enfant pour une semaine."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303973" y="6602492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"Votre générosité fait la différence dès aujourd'hui."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6603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4855" y="3245525"/>
            <a:ext cx="13140690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le message en fonction du montant donné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744855" y="4894897"/>
            <a:ext cx="6464022" cy="2752249"/>
          </a:xfrm>
          <a:prstGeom prst="roundRect">
            <a:avLst>
              <a:gd name="adj" fmla="val 324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65240" y="5115282"/>
            <a:ext cx="2660333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Prompt conseillé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965240" y="5575340"/>
            <a:ext cx="6023253" cy="68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"Rédige un texte expliquant l'impact pour 3 niveaux de dons : 20 €, 50 €, 100 €."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7421642" y="4894897"/>
            <a:ext cx="6464022" cy="2752249"/>
          </a:xfrm>
          <a:prstGeom prst="roundRect">
            <a:avLst>
              <a:gd name="adj" fmla="val 324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42027" y="5115282"/>
            <a:ext cx="2660333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résultat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642027" y="5575340"/>
            <a:ext cx="6023253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20 € : "Offrez 5 repas nutritifs à un enfant en difficulté."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7642027" y="5990273"/>
            <a:ext cx="6023253" cy="68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50 € : "Soutenez l'alimentation mensuelle d'une famille entière."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7642027" y="6745724"/>
            <a:ext cx="6023253" cy="68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100 € : "Permettez à 3 familles de recevoir un soutien alimentaire complet pendant un mois."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3748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 selon le profil du visiteur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2595205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388995"/>
            <a:ext cx="22919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 un bénévole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4233743"/>
            <a:ext cx="2291953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"Continuez votre engagement autrement en soutenant financièrement notre mission."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304" y="2595205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2304" y="3388995"/>
            <a:ext cx="229207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 une entreprise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12304" y="4233743"/>
            <a:ext cx="22920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"Participez à notre impact sociétal et renforcez votre engagement RSE."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4538" y="2595205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4538" y="3388995"/>
            <a:ext cx="22919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Prompt conseillé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44538" y="4233743"/>
            <a:ext cx="2291953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"Propose une accroche adaptée pour une entreprise souhaitant soutenir une campagne de dons humanitaires."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6280190" y="6666309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 vous connaissez le profil du donateur (bénévole, donateur régulier, entreprise partenaire), adaptez l'accroche.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47386"/>
            <a:ext cx="883015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d'amélioration par IA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2231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Avant optimisation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80428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"Faites un don pour nous soutenir."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7126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"Aidez-nous dans notre mission."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3223141"/>
            <a:ext cx="37745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Après optimisation avec IA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380428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"Avec votre don, offrez un avenir meilleur à 100 enfants dès aujourd'hui."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73416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"Chaque geste compte : 30 € suffisent pour scolariser un enfant pendant un mois."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91919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 : plus concret, plus émotionnel, plus engageant.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optimiser vos pages de dons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517571" y="3127296"/>
            <a:ext cx="31749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Personnalisez l'impact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17714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donateurs veulent voir ce que leur geste permet concrètement.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353091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3308747"/>
            <a:ext cx="36011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Utilisez des images fortes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799165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bénéficiaires, projets réalisés.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91941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579864"/>
            <a:ext cx="361497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Ajoutez des témoignages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6070283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citations de bénéficiaires ou de donateurs fidèles.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614529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5402699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Affichez des éléments de réassurance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6247448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badge de sécurité, mentions de défiscalisation, certification.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575679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0741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369820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2985849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596634"/>
            <a:ext cx="43369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des contenus adaptés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087053"/>
            <a:ext cx="619779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titres, accroches et contenus ultra adaptés à votre public cible.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689866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3733443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187547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960257"/>
            <a:ext cx="31375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 différents styles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450675"/>
            <a:ext cx="340328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voir ce qui convertit le mieux.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053489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097066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551170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3238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rapidement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814298"/>
            <a:ext cx="5206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pages plus convaincantes en très peu de temps.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65916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l'IA, vous pouvez :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837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Exercice pratique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2894886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667595"/>
            <a:ext cx="31896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avec ChatGPT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158014"/>
            <a:ext cx="556426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 titres et 3 accroches pour votre page de dons actuelle.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4315182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087892"/>
            <a:ext cx="39556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des textes d'impact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578310"/>
            <a:ext cx="41793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associés à 3 montants de dons différents.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57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5081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les résultats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Mettez à jour votre page et suivez votre taux de conversion sur 30 jours.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9604"/>
            <a:ext cx="99062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Prêt à transformer ta page de dons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802011"/>
            <a:ext cx="6351270" cy="3925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010870"/>
            <a:ext cx="48694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véritable moteur de générosité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501289"/>
            <a:ext cx="63512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cette fiche, tu es prêt à transformer ta page de dons en un véritable moteur de générosité, grâce à des textes personnalisés, engageants et stratégiquement pensés !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221" y="1802011"/>
            <a:ext cx="6351389" cy="39253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85221" y="6010870"/>
            <a:ext cx="31256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 résultats concrets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85221" y="6501289"/>
            <a:ext cx="63513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textes personnalisés, engageants et stratégiquement pensés pour maximiser l'impact de chaque visite sur votre page.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2025-04-26T19:39:38Z</dcterms:created>
  <dcterms:modified xsi:type="dcterms:W3CDTF">2025-04-26T19:39:38Z</dcterms:modified>
</cp:coreProperties>
</file>