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Heebo Light"/>
      <p:regular r:id="rId20"/>
    </p:embeddedFont>
    <p:embeddedFont>
      <p:font typeface="Heebo Light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Panorama des outils IA adaptés aux associations (gratuits et freemium)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019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clés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077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050262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007757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grandes familles d'outils 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852505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les grandes familles d'outils IA utiles pour les associations.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30077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050262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78" y="3007757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Connaître des outils adaptés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54078" y="3852505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Connaître des outils gratuits ou freemium adaptés à vos besoins.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0077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050262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7249" y="3007757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Comprendre leurs atouts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0377249" y="3852505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Comprendre leurs atouts, limites et bonnes pratiques d'usage.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54231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65683"/>
            <a:ext cx="340162" cy="4252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5423178"/>
            <a:ext cx="309895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Sélectionner les outils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530906" y="5913596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Sélectionner les outils selon vos priorités (communication, gestion, animation).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428667" y="54231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465683"/>
            <a:ext cx="340162" cy="42529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65783" y="5423178"/>
            <a:ext cx="50233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Adopter une démarche progressive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8165783" y="5913596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Adopter une démarche de test progressif pour éviter l'overdose d'outils.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609600"/>
            <a:ext cx="12354639" cy="692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les associations ont besoin de l'IA ?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75930" y="1856542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Contexte :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775930" y="2424708"/>
            <a:ext cx="6268879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🔹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Peu de temps, peu de budget, équipes bénévoles.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75930" y="2986445"/>
            <a:ext cx="6268879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🔹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Pourtant, il faut communiquer plus et mieux pour sensibiliser, mobiliser et lever des fonds.</a:t>
            </a:r>
            <a:endParaRPr lang="en-US" sz="17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930" y="3952756"/>
            <a:ext cx="6268879" cy="349793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93211" y="1856542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l'IA apporte :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7593211" y="2424708"/>
            <a:ext cx="6268879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Création rapide et simplifiée de contenus.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593211" y="2986445"/>
            <a:ext cx="6268879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Automatisation des tâches répétitives.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593211" y="3548182"/>
            <a:ext cx="6268879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Analyse automatique des performances.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593211" y="4109918"/>
            <a:ext cx="6268879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Stimulation de la créativité (idées, visuels, slogans).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7665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4 grandes familles d'outils 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34377"/>
            <a:ext cx="7556421" cy="4718447"/>
          </a:xfrm>
          <a:prstGeom prst="roundRect">
            <a:avLst>
              <a:gd name="adj" fmla="val 201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2641997"/>
            <a:ext cx="7540347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9057" y="2785705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d'outil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546038" y="2785705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 clé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059210" y="2785705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3292316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29057" y="3436025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Génération de contenu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546038" y="3436025"/>
            <a:ext cx="20519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textes, images, vidéos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059210" y="3436025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ChatGPT, Canva AI, Pictory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4305538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29057" y="4449247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Veille et analyse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3546038" y="4449247"/>
            <a:ext cx="20519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l'actualité et vos performances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059210" y="4449247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Google Bard, Feedly, Predis.ai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5318760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9057" y="5462468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Gestion automatisée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3546038" y="5462468"/>
            <a:ext cx="20519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Automatiser FAQ, planning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059210" y="5462468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ManyChat, Metricool</a:t>
            </a:r>
            <a:endParaRPr lang="en-US" sz="1750" dirty="0"/>
          </a:p>
        </p:txBody>
      </p:sp>
      <p:sp>
        <p:nvSpPr>
          <p:cNvPr id="21" name="Shape 18"/>
          <p:cNvSpPr/>
          <p:nvPr/>
        </p:nvSpPr>
        <p:spPr>
          <a:xfrm>
            <a:off x="801410" y="6331982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1029057" y="6475690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Créativité assistée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3546038" y="6475690"/>
            <a:ext cx="20519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Trouver idées, slogans, angles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6059210" y="6475690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ChatGPT, Perplexity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6137" y="413385"/>
            <a:ext cx="6895981" cy="469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50"/>
              </a:lnSpc>
              <a:buNone/>
            </a:pPr>
            <a:r>
              <a:rPr lang="en-US" sz="2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BOÎTE À OUTILS IA PERSONNALISÉE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526137" y="1183838"/>
            <a:ext cx="13578126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Spécial associations (gratuits &amp; freemium)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26137" y="1593413"/>
            <a:ext cx="112633" cy="1234321"/>
          </a:xfrm>
          <a:prstGeom prst="roundRect">
            <a:avLst>
              <a:gd name="adj" fmla="val 5605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4156" y="1593413"/>
            <a:ext cx="3056930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✍️</a:t>
            </a:r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Créer un post, une newsletter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64156" y="1925955"/>
            <a:ext cx="13240107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ChatGPT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64156" y="2256592"/>
            <a:ext cx="13240107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lui ?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Facile, rapide, créatif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64156" y="2587228"/>
            <a:ext cx="13240107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 à savoir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Gratuit, mais limité en volume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51523" y="2977991"/>
            <a:ext cx="112633" cy="1234321"/>
          </a:xfrm>
          <a:prstGeom prst="roundRect">
            <a:avLst>
              <a:gd name="adj" fmla="val 5605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9541" y="2977991"/>
            <a:ext cx="3702725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🎨</a:t>
            </a:r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Concevoir une affiche, un post visuel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89541" y="3310533"/>
            <a:ext cx="13014722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Canva AI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1089541" y="3641169"/>
            <a:ext cx="13014722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lui ?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Intuitif, adapté aux débutants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089541" y="3971806"/>
            <a:ext cx="13014722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 à savoir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Certaines options IA sont payantes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77027" y="4362569"/>
            <a:ext cx="112633" cy="1234321"/>
          </a:xfrm>
          <a:prstGeom prst="roundRect">
            <a:avLst>
              <a:gd name="adj" fmla="val 5605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5045" y="4362569"/>
            <a:ext cx="3374588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💡</a:t>
            </a:r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Trouver des idées de campagnes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315045" y="4695111"/>
            <a:ext cx="12789218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Perplexity ou ChatGPT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1315045" y="5025747"/>
            <a:ext cx="12789218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lui ?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Brainstorming assisté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315045" y="5356384"/>
            <a:ext cx="12789218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 à savoir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Formulation des consignes clé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1202531" y="5747147"/>
            <a:ext cx="112633" cy="1234321"/>
          </a:xfrm>
          <a:prstGeom prst="roundRect">
            <a:avLst>
              <a:gd name="adj" fmla="val 5605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540550" y="5747147"/>
            <a:ext cx="1879044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👀</a:t>
            </a:r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Faire de la veille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540550" y="6079688"/>
            <a:ext cx="12563713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Feedly (freemium)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1540550" y="6410325"/>
            <a:ext cx="12563713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lui ?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Gain de temps énorme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1540550" y="6740962"/>
            <a:ext cx="12563713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 à savoir :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Gratuit limité à quelques flux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77027" y="7131725"/>
            <a:ext cx="112633" cy="565428"/>
          </a:xfrm>
          <a:prstGeom prst="roundRect">
            <a:avLst>
              <a:gd name="adj" fmla="val 5605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15045" y="7131725"/>
            <a:ext cx="1879044" cy="234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 bien plus...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1315045" y="7456646"/>
            <a:ext cx="12789218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Planification, analyse, réponses automatiques, vidéos, traduction, transcription...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1654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clés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78956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3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 de temps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803809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newsletter en 10 minutes.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078956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51396" y="33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Contenus pro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51396" y="3803809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Visuels de qualité même sans graphiste.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3078956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33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Veille facilitée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74568" y="3803809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Repérage rapide d'appels à projets.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4990862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8224" y="5225296"/>
            <a:ext cx="29763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Interaction renforcée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28224" y="5715714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Réponse 24/7 via chatbot.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428667" y="4990862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63101" y="52252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 simplifiée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663101" y="5715714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Comprendre ce qui marche sans y passer des heures.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4800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&amp; bonnes pratiques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945368"/>
            <a:ext cx="250627" cy="2506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71230" y="2905720"/>
            <a:ext cx="1814513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déléguer l'humain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271230" y="4104799"/>
            <a:ext cx="18145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Gardez la main sur le message.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904" y="2945368"/>
            <a:ext cx="250746" cy="25074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903464" y="2905720"/>
            <a:ext cx="18145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Protéger les données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3903464" y="3750469"/>
            <a:ext cx="18145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Vérifiez la conformité RGPD.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138" y="2945368"/>
            <a:ext cx="250627" cy="25062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535579" y="2905720"/>
            <a:ext cx="18145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Prévenir les biais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6535579" y="3750469"/>
            <a:ext cx="18145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Relisez, adaptez, humanisez.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550694"/>
            <a:ext cx="250627" cy="25062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271230" y="5511046"/>
            <a:ext cx="18145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Informer vos publics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271230" y="6355794"/>
            <a:ext cx="18145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Jouez la carte de la transparence.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013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Votre plan d'action en 3 étapes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797850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30246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Sélectionner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515082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Sélectionner 1 ou 2 outils prioritaires selon vos besoins (ex : ChatGPT pour les textes, Canva AI pour les visuels).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4467701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6945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518493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2. Tester en réel pour une campagne ou une action concrète.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828586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6055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Évaluer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54581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3. Évaluer et ajuster : ce qui marche, ce qui ne marche pas.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97227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clé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620351" y="4276368"/>
            <a:ext cx="72162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l'IA, vous ne remplacez pas l'humain. Vous gagnez du temps pour vous concentrer sur ce qui compte vraiment : faire avancer votre cause.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021217"/>
            <a:ext cx="30480" cy="1236107"/>
          </a:xfrm>
          <a:prstGeom prst="rect">
            <a:avLst/>
          </a:prstGeom>
          <a:solidFill>
            <a:srgbClr val="481C9E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2025-04-26T16:49:00Z</dcterms:created>
  <dcterms:modified xsi:type="dcterms:W3CDTF">2025-04-26T16:49:00Z</dcterms:modified>
</cp:coreProperties>
</file>