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Montserrat"/>
      <p:regular r:id="rId15"/>
    </p:embeddedFon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Heebo Light"/>
      <p:regular r:id="rId19"/>
    </p:embeddedFont>
    <p:embeddedFont>
      <p:font typeface="Heebo Light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redis.ai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://Predis.ai" TargetMode="Externa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9.xml"/><Relationship Id="rId8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et comment intégrer l'IA dans sa communication associative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08842"/>
            <a:ext cx="67940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pédagogiques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51293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60" y="255543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512933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l'IA est un levier clé pour la communication associative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6280190" y="37603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60" y="3802856"/>
            <a:ext cx="340162" cy="42529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017306" y="3760351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Quels sont les outils et usages adaptés aux associations</a:t>
            </a:r>
            <a:endParaRPr lang="en-US" sz="2200" dirty="0"/>
          </a:p>
        </p:txBody>
      </p:sp>
      <p:sp>
        <p:nvSpPr>
          <p:cNvPr id="10" name="Shape 5"/>
          <p:cNvSpPr/>
          <p:nvPr/>
        </p:nvSpPr>
        <p:spPr>
          <a:xfrm>
            <a:off x="6280190" y="500776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5050274"/>
            <a:ext cx="340162" cy="42529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017306" y="5007769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Comment démarrer une intégration progressive</a:t>
            </a:r>
            <a:endParaRPr lang="en-US" sz="2200" dirty="0"/>
          </a:p>
        </p:txBody>
      </p:sp>
      <p:sp>
        <p:nvSpPr>
          <p:cNvPr id="13" name="Shape 7"/>
          <p:cNvSpPr/>
          <p:nvPr/>
        </p:nvSpPr>
        <p:spPr>
          <a:xfrm>
            <a:off x="6280190" y="625518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6297692"/>
            <a:ext cx="340162" cy="42529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017306" y="6255187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Comment adopter une posture critique et éthique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605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l'IA est un atout pour les associations 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50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constat 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3173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Besoin de communiquer efficacement (mobilisation, sensibilisation, financement)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13683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Manque de temps, de budget et de compétences techniques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3750588"/>
            <a:ext cx="36829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l'IA peut apporter :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433173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Génération de contenus (textes, images, vidéos)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77393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des performances (mesurer l'impact, ajuster les stratégies)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557903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Automatisation des réponses aux adhérents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60212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Créativité démultipliée (suggestions d'idées et formats)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6163" y="578406"/>
            <a:ext cx="7671673" cy="1972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3 grandes familles d'IA utiles pour la communication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36163" y="2865953"/>
            <a:ext cx="7671673" cy="4788337"/>
          </a:xfrm>
          <a:prstGeom prst="roundRect">
            <a:avLst>
              <a:gd name="adj" fmla="val 184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43783" y="2873573"/>
            <a:ext cx="7655600" cy="6042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55119" y="3007400"/>
            <a:ext cx="212717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d'IA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3510439" y="3007400"/>
            <a:ext cx="212336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quoi ça sert ?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061948" y="3007400"/>
            <a:ext cx="212717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 d'outils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743783" y="3477816"/>
            <a:ext cx="7655600" cy="12774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955119" y="3611642"/>
            <a:ext cx="212717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générative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3510439" y="3611642"/>
            <a:ext cx="2123361" cy="100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du contenu (textes, visuels, vidéos)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6061948" y="3611642"/>
            <a:ext cx="212717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ChatGPT, Canva AI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743783" y="4755237"/>
            <a:ext cx="7655600" cy="161401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955119" y="4889063"/>
            <a:ext cx="212717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analytique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3510439" y="4889063"/>
            <a:ext cx="2123361" cy="134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Analyser vos publications et proposer des optimisations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6061948" y="4889063"/>
            <a:ext cx="2127171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u="sng" dirty="0">
                <a:solidFill>
                  <a:srgbClr val="8252E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Predis.ai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Hootsuite Insights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743783" y="6369248"/>
            <a:ext cx="7655600" cy="12774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55119" y="6503075"/>
            <a:ext cx="212717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conversationnelle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3510439" y="6503075"/>
            <a:ext cx="2123361" cy="100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Répondre automatiquement aux questions fréquentes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6061948" y="6503075"/>
            <a:ext cx="2127171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ManyChat, Chatbot Messenger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20835"/>
            <a:ext cx="86872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 concrets pour associations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83243"/>
            <a:ext cx="4196358" cy="1676519"/>
          </a:xfrm>
          <a:prstGeom prst="roundRect">
            <a:avLst>
              <a:gd name="adj" fmla="val 568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317677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Trouver des idées de posts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416242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 (génération créative)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083243"/>
            <a:ext cx="4196358" cy="1676519"/>
          </a:xfrm>
          <a:prstGeom prst="roundRect">
            <a:avLst>
              <a:gd name="adj" fmla="val 568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51396" y="3317677"/>
            <a:ext cx="33233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une newsletter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51396" y="380809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 (rédaction assistée)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3083243"/>
            <a:ext cx="4196358" cy="1676519"/>
          </a:xfrm>
          <a:prstGeom prst="roundRect">
            <a:avLst>
              <a:gd name="adj" fmla="val 568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33176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affiche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74568" y="380809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Canva AI (visuels automatisés)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4986576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8224" y="5221010"/>
            <a:ext cx="42455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Gérer une FAQ sur Messenger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28224" y="5711428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ManyChat (chatbot)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428667" y="4986576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63101" y="5221010"/>
            <a:ext cx="44977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l'impact des publications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663101" y="5711428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8252E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Predis.ai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ou Hootsuite Insights (analyse de performance)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197"/>
            <a:ext cx="1106007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clés pour les associations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68604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9623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 de temps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452813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Moins de temps de création, plus pour l'action.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446" y="2168604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29623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Plus de créativité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139446" y="345281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Suggestions d'idées et de formats variés.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2168604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2962394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Amélioration continue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85221" y="380714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automatique + recommandations.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997" y="2168604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29623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Réactivité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830997" y="345281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Création rapide de contenus (urgence).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213390"/>
            <a:ext cx="566976" cy="56697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0071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Personnalisation</a:t>
            </a:r>
            <a:endParaRPr lang="en-US" sz="2200" dirty="0"/>
          </a:p>
        </p:txBody>
      </p:sp>
      <p:sp>
        <p:nvSpPr>
          <p:cNvPr id="17" name="Text 10"/>
          <p:cNvSpPr/>
          <p:nvPr/>
        </p:nvSpPr>
        <p:spPr>
          <a:xfrm>
            <a:off x="793790" y="6497598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le message selon le public cible.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941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et bonnes pratiques éthiques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51879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2651879"/>
            <a:ext cx="34410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tout automatiser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142298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L'humain reste central dans la relation associative.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732014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37320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222433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Mentionner quand un contenu clé a été généré par IA.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4812149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4812149"/>
            <a:ext cx="337077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Protection des données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5302568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le respect du RGPD.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300913" y="5892284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811095" y="58922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Vigilance aux biais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811095" y="6382702"/>
            <a:ext cx="60255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Relire et adapter les contenus pour éviter les stéréotypes ou biais culturels.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2460" y="506016"/>
            <a:ext cx="4783336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 : À retenir</a:t>
            </a:r>
            <a:endParaRPr lang="en-US" sz="3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1073" y="1432084"/>
            <a:ext cx="2205276" cy="92583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552" y="1847969"/>
            <a:ext cx="254079" cy="3176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56967" y="1612702"/>
            <a:ext cx="8560356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L'IA n'est pas un luxe, mais une opportunité stratégique pour les associations</a:t>
            </a:r>
            <a:endParaRPr lang="en-US" sz="1750" dirty="0"/>
          </a:p>
        </p:txBody>
      </p:sp>
      <p:sp>
        <p:nvSpPr>
          <p:cNvPr id="6" name="Shape 2"/>
          <p:cNvSpPr/>
          <p:nvPr/>
        </p:nvSpPr>
        <p:spPr>
          <a:xfrm>
            <a:off x="5121473" y="2370892"/>
            <a:ext cx="8831342" cy="11430"/>
          </a:xfrm>
          <a:prstGeom prst="roundRect">
            <a:avLst>
              <a:gd name="adj" fmla="val 664106"/>
            </a:avLst>
          </a:prstGeom>
          <a:solidFill>
            <a:srgbClr val="4A2C85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435" y="2403038"/>
            <a:ext cx="4410551" cy="925830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671" y="2707124"/>
            <a:ext cx="254079" cy="31765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359604" y="2724745"/>
            <a:ext cx="6654522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Accessible même sans budget ni compétences techniques</a:t>
            </a:r>
            <a:endParaRPr lang="en-US" sz="1750" dirty="0"/>
          </a:p>
        </p:txBody>
      </p:sp>
      <p:sp>
        <p:nvSpPr>
          <p:cNvPr id="10" name="Shape 4"/>
          <p:cNvSpPr/>
          <p:nvPr/>
        </p:nvSpPr>
        <p:spPr>
          <a:xfrm>
            <a:off x="6224111" y="3341846"/>
            <a:ext cx="7728704" cy="11430"/>
          </a:xfrm>
          <a:prstGeom prst="roundRect">
            <a:avLst>
              <a:gd name="adj" fmla="val 664106"/>
            </a:avLst>
          </a:prstGeom>
          <a:solidFill>
            <a:srgbClr val="4A2C85"/>
          </a:solidFill>
          <a:ln/>
        </p:spPr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8" y="3373993"/>
            <a:ext cx="6615827" cy="925830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6671" y="3678079"/>
            <a:ext cx="254079" cy="317659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7462242" y="3554611"/>
            <a:ext cx="6355080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équilibre à trouver entre automatisation et authenticité</a:t>
            </a:r>
            <a:endParaRPr lang="en-US" sz="1750" dirty="0"/>
          </a:p>
        </p:txBody>
      </p:sp>
      <p:sp>
        <p:nvSpPr>
          <p:cNvPr id="14" name="Text 6"/>
          <p:cNvSpPr/>
          <p:nvPr/>
        </p:nvSpPr>
        <p:spPr>
          <a:xfrm>
            <a:off x="632460" y="4570809"/>
            <a:ext cx="240625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conseillé</a:t>
            </a:r>
            <a:endParaRPr lang="en-US" sz="1750" dirty="0"/>
          </a:p>
        </p:txBody>
      </p:sp>
      <p:sp>
        <p:nvSpPr>
          <p:cNvPr id="15" name="Text 7"/>
          <p:cNvSpPr/>
          <p:nvPr/>
        </p:nvSpPr>
        <p:spPr>
          <a:xfrm>
            <a:off x="632460" y="5124093"/>
            <a:ext cx="13365480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Testez un outil cette semaine :</a:t>
            </a:r>
            <a:endParaRPr lang="en-US" sz="1400" dirty="0"/>
          </a:p>
        </p:txBody>
      </p:sp>
      <p:sp>
        <p:nvSpPr>
          <p:cNvPr id="16" name="Text 8"/>
          <p:cNvSpPr/>
          <p:nvPr/>
        </p:nvSpPr>
        <p:spPr>
          <a:xfrm>
            <a:off x="632460" y="5616416"/>
            <a:ext cx="13365480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 pour rédiger un post</a:t>
            </a:r>
            <a:endParaRPr lang="en-US" sz="1400" dirty="0"/>
          </a:p>
        </p:txBody>
      </p:sp>
      <p:sp>
        <p:nvSpPr>
          <p:cNvPr id="17" name="Text 9"/>
          <p:cNvSpPr/>
          <p:nvPr/>
        </p:nvSpPr>
        <p:spPr>
          <a:xfrm>
            <a:off x="632460" y="5968722"/>
            <a:ext cx="13365480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Canva AI pour un visuel</a:t>
            </a:r>
            <a:endParaRPr lang="en-US" sz="1400" dirty="0"/>
          </a:p>
        </p:txBody>
      </p:sp>
      <p:sp>
        <p:nvSpPr>
          <p:cNvPr id="18" name="Text 10"/>
          <p:cNvSpPr/>
          <p:nvPr/>
        </p:nvSpPr>
        <p:spPr>
          <a:xfrm>
            <a:off x="632460" y="6321028"/>
            <a:ext cx="13365480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ManyChat pour une FAQ automatique</a:t>
            </a:r>
            <a:endParaRPr lang="en-US" sz="1400" dirty="0"/>
          </a:p>
        </p:txBody>
      </p:sp>
      <p:sp>
        <p:nvSpPr>
          <p:cNvPr id="19" name="Text 11"/>
          <p:cNvSpPr/>
          <p:nvPr/>
        </p:nvSpPr>
        <p:spPr>
          <a:xfrm>
            <a:off x="632460" y="6881098"/>
            <a:ext cx="2259092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clé</a:t>
            </a:r>
            <a:endParaRPr lang="en-US" sz="1750" dirty="0"/>
          </a:p>
        </p:txBody>
      </p:sp>
      <p:sp>
        <p:nvSpPr>
          <p:cNvPr id="20" name="Text 12"/>
          <p:cNvSpPr/>
          <p:nvPr/>
        </p:nvSpPr>
        <p:spPr>
          <a:xfrm>
            <a:off x="632460" y="7434382"/>
            <a:ext cx="13365480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💬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vous aide à gagner du temps sur la forme, pour vous concentrer sur le fond : vos missions et vos causes.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2025-04-26T16:45:19Z</dcterms:created>
  <dcterms:modified xsi:type="dcterms:W3CDTF">2025-04-26T16:45:19Z</dcterms:modified>
</cp:coreProperties>
</file>