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embeddedFontLst>
    <p:embeddedFont>
      <p:font typeface="Montserrat"/>
      <p:regular r:id="rId16"/>
    </p:embeddedFont>
    <p:embeddedFont>
      <p:font typeface="Montserrat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Heebo Light"/>
      <p:regular r:id="rId20"/>
    </p:embeddedFont>
    <p:embeddedFont>
      <p:font typeface="Heebo Light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Relationship Id="rId2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9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0.xml"/><Relationship Id="rId7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Raconter l'histoire d'un projet ou d'un bénéficiaire avec l'aide de l'IA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365" y="626626"/>
            <a:ext cx="11577280" cy="566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trame réutilisable : storytelling associatif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634365" y="1555432"/>
            <a:ext cx="135850" cy="971669"/>
          </a:xfrm>
          <a:prstGeom prst="roundRect">
            <a:avLst>
              <a:gd name="adj" fmla="val 5603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2035" y="1555432"/>
            <a:ext cx="2265521" cy="283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Contexte initial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042035" y="1947267"/>
            <a:ext cx="12954000" cy="579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Quelle était la situation de départ ? Quel problème rencontrait la personne ou le territoire ? Avant de rencontrer notre association, Ahmed, 48 ans, était sans emploi depuis deux ans, découragé après plusieurs refus.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06185" y="2708315"/>
            <a:ext cx="135850" cy="681752"/>
          </a:xfrm>
          <a:prstGeom prst="roundRect">
            <a:avLst>
              <a:gd name="adj" fmla="val 5603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13855" y="2708315"/>
            <a:ext cx="2265521" cy="283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déclic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313855" y="3100149"/>
            <a:ext cx="12682180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la personne ou le projet s'est-il tourné vers l'association ? C'est un ancien bénéficiaire qui lui a parlé de nos ateliers CV et simulations d'entretien.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178004" y="3571280"/>
            <a:ext cx="135850" cy="971669"/>
          </a:xfrm>
          <a:prstGeom prst="roundRect">
            <a:avLst>
              <a:gd name="adj" fmla="val 5603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585674" y="3571280"/>
            <a:ext cx="2299454" cy="283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L'accompagnement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585674" y="3963114"/>
            <a:ext cx="12410361" cy="579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Quelles actions concrètes l'association a-t-elle mises en place ? Ahmed a participé à 5 ateliers, bénéficié d'un mentorat bénévole et d'un coaching personnalisé.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449943" y="4724162"/>
            <a:ext cx="135850" cy="681752"/>
          </a:xfrm>
          <a:prstGeom prst="roundRect">
            <a:avLst>
              <a:gd name="adj" fmla="val 5603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57613" y="4724162"/>
            <a:ext cx="2265521" cy="283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résultats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1857613" y="5115997"/>
            <a:ext cx="12138422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Qu'est-ce qui a changé concrètement ? En 3 mois, il a retrouvé confiance, retravaillé son CV et décroché un CDI comme agent de médiation.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178004" y="5587127"/>
            <a:ext cx="135850" cy="971669"/>
          </a:xfrm>
          <a:prstGeom prst="roundRect">
            <a:avLst>
              <a:gd name="adj" fmla="val 5603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85674" y="5587127"/>
            <a:ext cx="2840950" cy="283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Émotions et témoignage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1585674" y="5978962"/>
            <a:ext cx="12410361" cy="579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Quelle émotion forte ressort ? Une citation clé ? « Je pensais que c'était fini pour moi… Mais ils m'ont donné une nouvelle chance. Aujourd'hui, c'est moi qui aide les autres à y croire. »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06185" y="6740009"/>
            <a:ext cx="135850" cy="681752"/>
          </a:xfrm>
          <a:prstGeom prst="roundRect">
            <a:avLst>
              <a:gd name="adj" fmla="val 5603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313855" y="6740009"/>
            <a:ext cx="3109793" cy="283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Ouverture et appel à action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1313855" y="7131844"/>
            <a:ext cx="12682180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Quelle suite ? Comment le lecteur peut-il agir ? En rejoignant notre réseau de bénévoles, vous pouvez, vous aussi, redonner espoir à d'autres Ahmed.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4858" y="773073"/>
            <a:ext cx="11614071" cy="682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50"/>
              </a:lnSpc>
              <a:buNone/>
            </a:pPr>
            <a:r>
              <a:rPr lang="en-US" sz="4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de prompts types pour ChatGPT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764858" y="1892975"/>
            <a:ext cx="4221242" cy="3022044"/>
          </a:xfrm>
          <a:prstGeom prst="roundRect">
            <a:avLst>
              <a:gd name="adj" fmla="val 303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90957" y="2119074"/>
            <a:ext cx="3636764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Trouver l'angle de l'histoire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990957" y="2591514"/>
            <a:ext cx="3769043" cy="2097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Peux-tu me proposer 5 angles narratifs pour raconter l'histoire d'Ahmed, un bénéficiaire de notre association qui a retrouvé un emploi grâce à notre accompagnement en insertion ? »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204579" y="1892975"/>
            <a:ext cx="4221242" cy="3022044"/>
          </a:xfrm>
          <a:prstGeom prst="roundRect">
            <a:avLst>
              <a:gd name="adj" fmla="val 303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30679" y="2119074"/>
            <a:ext cx="2731532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Structurer la trame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5430679" y="2591514"/>
            <a:ext cx="3769043" cy="2097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Peux-tu créer une trame complète de storytelling pour raconter l'histoire d'Ahmed, accompagné par notre association d'insertion professionnelle, avec un ton humain, chaleureux et inspirant ? »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9644301" y="1892975"/>
            <a:ext cx="4221242" cy="3022044"/>
          </a:xfrm>
          <a:prstGeom prst="roundRect">
            <a:avLst>
              <a:gd name="adj" fmla="val 303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0400" y="2119074"/>
            <a:ext cx="3684627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Enrichir avec des émotions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9870400" y="2591514"/>
            <a:ext cx="3769043" cy="1398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Ajoute des émotions, des détails concrets et une citation forte dans cette trame de storytelling : [collez ici votre texte brut ou vos notes]. »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764858" y="5133499"/>
            <a:ext cx="6441162" cy="2322909"/>
          </a:xfrm>
          <a:prstGeom prst="roundRect">
            <a:avLst>
              <a:gd name="adj" fmla="val 395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90957" y="5359598"/>
            <a:ext cx="3634859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selon les supports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990957" y="5832038"/>
            <a:ext cx="5988963" cy="1398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Adapte cette histoire pour : • Un post Facebook (150 mots maximum, ton convivial) • Une story Instagram (en 3 écrans) • Une newsletter (format long) • Une page témoignage pour notre site web (format plus détaillé) »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7424499" y="5133499"/>
            <a:ext cx="6441162" cy="2322909"/>
          </a:xfrm>
          <a:prstGeom prst="roundRect">
            <a:avLst>
              <a:gd name="adj" fmla="val 395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50599" y="5359598"/>
            <a:ext cx="4400669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une bibliothèque de récits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7650599" y="5832038"/>
            <a:ext cx="5988963" cy="1048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Peux-tu me lister 10 histoires potentielles que notre association pourrait raconter pour illustrer son impact, à partir de nos actions d'accompagnement à l'emploi ? »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614958"/>
            <a:ext cx="11858268" cy="693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de déclinaisons prêtes à l'emploi</a:t>
            </a:r>
            <a:endParaRPr lang="en-US" sz="4350" dirty="0"/>
          </a:p>
        </p:txBody>
      </p:sp>
      <p:sp>
        <p:nvSpPr>
          <p:cNvPr id="3" name="Text 1"/>
          <p:cNvSpPr/>
          <p:nvPr/>
        </p:nvSpPr>
        <p:spPr>
          <a:xfrm>
            <a:off x="777240" y="1864042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 Facebook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777240" y="2433161"/>
            <a:ext cx="2862620" cy="3212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📱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Post Facebook 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📸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Il y a quelques mois, Ahmed pensait que sa carrière était derrière lui. Aujourd'hui, grâce à notre réseau de bénévoles, il accompagne lui-même les nouveaux arrivants. Découvrez son histoire inspirante 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➡️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[lien]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189214" y="1864042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Story Instagram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4189214" y="2433161"/>
            <a:ext cx="2862620" cy="2872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📸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Story Instagram Slide 1 : Il y a 6 mois, Ahmed perdait espoir 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😞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Slide 2 : 5 ateliers, 1 mentor, et beaucoup d'énergie plus tard… 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💪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Slide 3 : Il a décroché un CDI et aide à son tour les nouveaux venus. Bravo Ahmed ! 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🙌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601188" y="1864042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Newsletter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7601188" y="2433161"/>
            <a:ext cx="2862620" cy="4981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💌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Newsletter 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💡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Témoignage du mois : Ahmed, une seconde chance réussie Quand Ahmed a poussé la porte de notre association, il n'y croyait plus. Grâce à un parcours adapté et un accompagnement bienveillant, il a retrouvé confiance… et un emploi ! Découvrez son histoire complète et le rôle clé de nos bénévoles.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1013162" y="1864042"/>
            <a:ext cx="2862620" cy="694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Page témoignage (site web)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11013162" y="2780228"/>
            <a:ext cx="2862620" cy="4271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🌐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Page témoignage (site web) Ahmed, de bénéficiaire à mentor : une histoire d'engagement Ahmed, 48 ans, avait perdu confiance après deux ans de chômage. En rejoignant notre programme d'insertion, il a retrouvé non seulement un emploi, mais aussi une envie d'aider les autres. Découvrez son parcours inspirant.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6247" y="534233"/>
            <a:ext cx="7784306" cy="1820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tableau de suivi pour créer une bibliothèque d'histoires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166247" y="2646521"/>
            <a:ext cx="7784306" cy="5049083"/>
          </a:xfrm>
          <a:prstGeom prst="roundRect">
            <a:avLst>
              <a:gd name="adj" fmla="val 1616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73867" y="2654141"/>
            <a:ext cx="7769066" cy="118074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368296" y="2778204"/>
            <a:ext cx="116157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925872" y="2778204"/>
            <a:ext cx="1157764" cy="621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Nom de l'histoire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479637" y="2778204"/>
            <a:ext cx="1157764" cy="932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Type (bénéficiaire, projet)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1033403" y="2778204"/>
            <a:ext cx="1157764" cy="621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Support prévu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2587168" y="2778204"/>
            <a:ext cx="116157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Statut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173867" y="3834884"/>
            <a:ext cx="7769066" cy="149161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368296" y="3958947"/>
            <a:ext cx="116157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05/03/2025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925872" y="3958947"/>
            <a:ext cx="1157764" cy="932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Ahmed, une nouvelle chance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9479637" y="3958947"/>
            <a:ext cx="115776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Bénéficiaire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1033403" y="3958947"/>
            <a:ext cx="1157764" cy="1243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Facebook, Insta, Newsletter, Site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2587168" y="3958947"/>
            <a:ext cx="116157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Publié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173867" y="5326499"/>
            <a:ext cx="7769066" cy="118074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368296" y="5450562"/>
            <a:ext cx="116157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12/03/2025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7925872" y="5450562"/>
            <a:ext cx="1157764" cy="932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Projet "Jeunes &amp; Emploi"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9479637" y="5450562"/>
            <a:ext cx="1157764" cy="621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Projet collectif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11033403" y="5450562"/>
            <a:ext cx="1157764" cy="932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Newsletter, Rapport annuel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2587168" y="5450562"/>
            <a:ext cx="116157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cours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6173867" y="6507242"/>
            <a:ext cx="7769066" cy="118074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6368296" y="6631305"/>
            <a:ext cx="116157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20/03/2025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925872" y="6631305"/>
            <a:ext cx="1157764" cy="621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bénévolat vu par Claire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9479637" y="6631305"/>
            <a:ext cx="115776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Bénévole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11033403" y="6631305"/>
            <a:ext cx="1157764" cy="932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Story Instagram, LinkedIn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12587168" y="6631305"/>
            <a:ext cx="1161574" cy="310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créer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75817"/>
            <a:ext cx="85551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Checklist « storytelling réussi »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19337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235881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193375"/>
            <a:ext cx="381678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Inspiré d'une histoire réelle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428667" y="319337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737" y="3235881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165783" y="3193375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Recueilli directement auprès des personnes concernées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793790" y="444079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60" y="4483298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30906" y="4440793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Ton sincère et humain, sans exagération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7428667" y="444079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3737" y="4483298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165783" y="4440793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Adapté au ton de l'association (chaleureux, positif, accessible)</a:t>
            </a:r>
            <a:endParaRPr lang="en-US" sz="2200" dirty="0"/>
          </a:p>
        </p:txBody>
      </p:sp>
      <p:sp>
        <p:nvSpPr>
          <p:cNvPr id="15" name="Shape 9"/>
          <p:cNvSpPr/>
          <p:nvPr/>
        </p:nvSpPr>
        <p:spPr>
          <a:xfrm>
            <a:off x="793790" y="568821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60" y="5730716"/>
            <a:ext cx="340162" cy="42529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530906" y="5688211"/>
            <a:ext cx="47876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Décliné pour au moins 2 supports</a:t>
            </a:r>
            <a:endParaRPr lang="en-US" sz="2200" dirty="0"/>
          </a:p>
        </p:txBody>
      </p:sp>
      <p:sp>
        <p:nvSpPr>
          <p:cNvPr id="18" name="Shape 11"/>
          <p:cNvSpPr/>
          <p:nvPr/>
        </p:nvSpPr>
        <p:spPr>
          <a:xfrm>
            <a:off x="7428667" y="568821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8165783" y="5688211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Intégré dans une bibliothèque interne pour réutilisation future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5206" y="546259"/>
            <a:ext cx="8603694" cy="620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pour les associations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206" y="1598771"/>
            <a:ext cx="496610" cy="4966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90412" y="1564124"/>
            <a:ext cx="2483048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Gagner du temps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390412" y="1993702"/>
            <a:ext cx="12544782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 témoignage brut 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➡️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1 histoire complète déclinée en 4 formats grâce à ChatGPT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06" y="2949535"/>
            <a:ext cx="496610" cy="49661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90412" y="2914888"/>
            <a:ext cx="2483048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Renforcer l'émotion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390412" y="3344466"/>
            <a:ext cx="12544782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Enrichir vos récits avec des détails concrets et des citations fortes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06" y="4292679"/>
            <a:ext cx="496610" cy="49661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390412" y="4258032"/>
            <a:ext cx="2483048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Varier les formats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390412" y="4687610"/>
            <a:ext cx="12544782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Passer facilement d'un article long à une série de stories Instagram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06" y="5635823"/>
            <a:ext cx="496610" cy="49661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90412" y="5601176"/>
            <a:ext cx="4466034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Alimenter vos contenus sur la durée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390412" y="6030754"/>
            <a:ext cx="12544782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une bibliothèque de récits prêts à l'emploi</a:t>
            </a:r>
            <a:endParaRPr lang="en-US" sz="15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06" y="6978968"/>
            <a:ext cx="496610" cy="49661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390412" y="6944320"/>
            <a:ext cx="2661047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Mobiliser vos équipes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1390412" y="7373898"/>
            <a:ext cx="12544782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Valoriser les bénévoles et bénéficiaires comme héros de vos histoires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2232" y="560308"/>
            <a:ext cx="6863596" cy="636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éthiques</a:t>
            </a:r>
            <a:endParaRPr lang="en-US" sz="4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9944" y="1603296"/>
            <a:ext cx="1307306" cy="1172528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484" y="2156103"/>
            <a:ext cx="286107" cy="35766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870728" y="1806773"/>
            <a:ext cx="4626293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Demander l'accord des bénéficiaires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4870728" y="2246828"/>
            <a:ext cx="4626293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Toujours obtenir l'autorisation avant publication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4718090" y="2791658"/>
            <a:ext cx="9149239" cy="11430"/>
          </a:xfrm>
          <a:prstGeom prst="roundRect">
            <a:avLst>
              <a:gd name="adj" fmla="val 747870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291" y="2826663"/>
            <a:ext cx="2614732" cy="1172528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484" y="3234095"/>
            <a:ext cx="286107" cy="35766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524500" y="3030141"/>
            <a:ext cx="3341013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Relire et valider en interne</a:t>
            </a:r>
            <a:endParaRPr lang="en-US" sz="2000" dirty="0"/>
          </a:p>
        </p:txBody>
      </p:sp>
      <p:sp>
        <p:nvSpPr>
          <p:cNvPr id="11" name="Text 5"/>
          <p:cNvSpPr/>
          <p:nvPr/>
        </p:nvSpPr>
        <p:spPr>
          <a:xfrm>
            <a:off x="5524500" y="3470196"/>
            <a:ext cx="4432935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S'assurer du respect de la tonalité de l'association</a:t>
            </a:r>
            <a:endParaRPr lang="en-US" sz="1600" dirty="0"/>
          </a:p>
        </p:txBody>
      </p:sp>
      <p:sp>
        <p:nvSpPr>
          <p:cNvPr id="12" name="Shape 6"/>
          <p:cNvSpPr/>
          <p:nvPr/>
        </p:nvSpPr>
        <p:spPr>
          <a:xfrm>
            <a:off x="5371862" y="4015026"/>
            <a:ext cx="8495467" cy="11430"/>
          </a:xfrm>
          <a:prstGeom prst="roundRect">
            <a:avLst>
              <a:gd name="adj" fmla="val 747870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2518" y="4050030"/>
            <a:ext cx="3922157" cy="1172528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0484" y="4457462"/>
            <a:ext cx="286107" cy="35766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178153" y="4253508"/>
            <a:ext cx="2941201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Préserver l'authenticité</a:t>
            </a:r>
            <a:endParaRPr lang="en-US" sz="2000" dirty="0"/>
          </a:p>
        </p:txBody>
      </p:sp>
      <p:sp>
        <p:nvSpPr>
          <p:cNvPr id="16" name="Text 8"/>
          <p:cNvSpPr/>
          <p:nvPr/>
        </p:nvSpPr>
        <p:spPr>
          <a:xfrm>
            <a:off x="6178153" y="4693563"/>
            <a:ext cx="526434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 enrichit, mais ne doit jamais inventer ou déformer</a:t>
            </a:r>
            <a:endParaRPr lang="en-US" sz="1600" dirty="0"/>
          </a:p>
        </p:txBody>
      </p:sp>
      <p:sp>
        <p:nvSpPr>
          <p:cNvPr id="17" name="Shape 9"/>
          <p:cNvSpPr/>
          <p:nvPr/>
        </p:nvSpPr>
        <p:spPr>
          <a:xfrm>
            <a:off x="6025515" y="5238393"/>
            <a:ext cx="7841813" cy="11430"/>
          </a:xfrm>
          <a:prstGeom prst="roundRect">
            <a:avLst>
              <a:gd name="adj" fmla="val 747870"/>
            </a:avLst>
          </a:prstGeom>
          <a:solidFill>
            <a:srgbClr val="4A2C85"/>
          </a:solidFill>
          <a:ln/>
        </p:spPr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8865" y="5273397"/>
            <a:ext cx="5229463" cy="1172528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0484" y="5680829"/>
            <a:ext cx="286107" cy="357664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831806" y="5476875"/>
            <a:ext cx="3875603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Éviter les clichés misérabilistes</a:t>
            </a:r>
            <a:endParaRPr lang="en-US" sz="2000" dirty="0"/>
          </a:p>
        </p:txBody>
      </p:sp>
      <p:sp>
        <p:nvSpPr>
          <p:cNvPr id="21" name="Text 11"/>
          <p:cNvSpPr/>
          <p:nvPr/>
        </p:nvSpPr>
        <p:spPr>
          <a:xfrm>
            <a:off x="6831806" y="5916930"/>
            <a:ext cx="3875603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pas tomber dans le sensationnalisme</a:t>
            </a:r>
            <a:endParaRPr lang="en-US" sz="1600" dirty="0"/>
          </a:p>
        </p:txBody>
      </p:sp>
      <p:sp>
        <p:nvSpPr>
          <p:cNvPr id="22" name="Shape 12"/>
          <p:cNvSpPr/>
          <p:nvPr/>
        </p:nvSpPr>
        <p:spPr>
          <a:xfrm>
            <a:off x="6679168" y="6461760"/>
            <a:ext cx="7188160" cy="11430"/>
          </a:xfrm>
          <a:prstGeom prst="roundRect">
            <a:avLst>
              <a:gd name="adj" fmla="val 747870"/>
            </a:avLst>
          </a:prstGeom>
          <a:solidFill>
            <a:srgbClr val="4A2C85"/>
          </a:solidFill>
          <a:ln/>
        </p:spPr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212" y="6496764"/>
            <a:ext cx="6536888" cy="1172528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0484" y="6904196"/>
            <a:ext cx="286107" cy="357664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7485578" y="6700242"/>
            <a:ext cx="2708077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Protéger les identités</a:t>
            </a:r>
            <a:endParaRPr lang="en-US" sz="2000" dirty="0"/>
          </a:p>
        </p:txBody>
      </p:sp>
      <p:sp>
        <p:nvSpPr>
          <p:cNvPr id="26" name="Text 14"/>
          <p:cNvSpPr/>
          <p:nvPr/>
        </p:nvSpPr>
        <p:spPr>
          <a:xfrm>
            <a:off x="7485578" y="7140297"/>
            <a:ext cx="4302323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Anonymiser ou modifier les détails si nécessaire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9136" y="557213"/>
            <a:ext cx="5124212" cy="633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pas concret</a:t>
            </a:r>
            <a:endParaRPr lang="en-US" sz="3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136" y="1595557"/>
            <a:ext cx="1013103" cy="1215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26087" y="1798082"/>
            <a:ext cx="4614029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Choisissez une success story récente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2026087" y="2236113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Projet marquant, bénéficiaire accompagné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36" y="2811304"/>
            <a:ext cx="1013103" cy="12157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26087" y="3013829"/>
            <a:ext cx="5595223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Collectez les faits bruts et quelques citations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2026087" y="3451860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Rassemblez les informations essentielles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36" y="4027051"/>
            <a:ext cx="1013103" cy="1215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26087" y="4229576"/>
            <a:ext cx="5422344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Testez les prompts ci-dessus avec ChatGPT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2026087" y="4667607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Utilisez les exemples fournis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36" y="5242798"/>
            <a:ext cx="1013103" cy="121574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26087" y="5445323"/>
            <a:ext cx="3060144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Créez vos 4 déclinaisons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2026087" y="5883354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Réseaux sociaux, newsletter, site, rapport annuel</a:t>
            </a:r>
            <a:endParaRPr lang="en-US" sz="15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36" y="6458545"/>
            <a:ext cx="1013103" cy="121574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2026087" y="6661071"/>
            <a:ext cx="6856214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Archivez cette histoire dans votre bibliothèque interne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2026087" y="7099102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la réutiliser dans le futur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2025-04-26T17:54:13Z</dcterms:created>
  <dcterms:modified xsi:type="dcterms:W3CDTF">2025-04-26T17:54:13Z</dcterms:modified>
</cp:coreProperties>
</file>