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embeddedFontLst>
    <p:embeddedFont>
      <p:font typeface="Montserrat"/>
      <p:regular r:id="rId18"/>
    </p:embeddedFon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Heebo Light"/>
      <p:regular r:id="rId22"/>
    </p:embeddedFont>
    <p:embeddedFont>
      <p:font typeface="Heebo Light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redis.ai" TargetMode="External"/><Relationship Id="rId1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dis.ai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-6-5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38206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les performances de ses réseaux sociaux avec Hootsuite Insights et Predis.ai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01348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les performances de ses réseaux sociaux avec Hootsuite Insights et </a:t>
            </a:r>
            <a:pPr algn="l" indent="0" marL="0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8252E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Predis.ai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01134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6018967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994440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59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Objectifs pratiques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236000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193494"/>
            <a:ext cx="345924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Suivre vos indicateurs clés (KPI)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4038243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évaluer l'impact de vos publications.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032" y="3236000"/>
            <a:ext cx="340162" cy="425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78" y="3193494"/>
            <a:ext cx="31091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Configurer facilement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954078" y="3683913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Hootsuite Insights et Predis.ai.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19349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204" y="3236000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77249" y="3193494"/>
            <a:ext cx="30391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 vos résultats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10377249" y="3683913"/>
            <a:ext cx="345924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Et ajuster vos futurs contenus.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52460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288518"/>
            <a:ext cx="340162" cy="4252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5246013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Recevoir des recommandations automatiques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530906" y="609076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améliorer vos posts.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428667" y="52460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737" y="5288518"/>
            <a:ext cx="340162" cy="42529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65783" y="5246013"/>
            <a:ext cx="56709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Mettre en place une grille de suivi simplifiée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8165783" y="6090761"/>
            <a:ext cx="567094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vos performances sociales.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01954"/>
            <a:ext cx="101285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suivre vos performances 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Problème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5885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publiez mais ne savez pas ce qui marche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60105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Vos posts manquent d'engagement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0432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manquez de temps pour tout analyser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4854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Vous ne savez pas quel format ou créneau choisir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415885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Suivi des KPI sur Hootsuite Insights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60105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Recommandations créatives de Predis.ai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50432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Tableau de bord automatique centralisé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4854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Suggestions IA basées sur vos propres données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4250" y="973098"/>
            <a:ext cx="7815501" cy="1186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5 indicateurs clés (KPI) à suivre pour une association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4250" y="2444115"/>
            <a:ext cx="7815501" cy="4812268"/>
          </a:xfrm>
          <a:prstGeom prst="roundRect">
            <a:avLst>
              <a:gd name="adj" fmla="val 1657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71870" y="2451735"/>
            <a:ext cx="7799427" cy="54649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62608" y="2573179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KPI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3465909" y="2573179"/>
            <a:ext cx="221230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065401" y="2573179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Pourquoi c'est important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71870" y="2998232"/>
            <a:ext cx="7799427" cy="85010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862608" y="3119676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Portée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465909" y="3119676"/>
            <a:ext cx="221230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Nombre de personnes touchées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065401" y="3119676"/>
            <a:ext cx="221611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Évaluer la visibilité de vos actions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71870" y="3848338"/>
            <a:ext cx="7799427" cy="85010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862608" y="3969782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3465909" y="3969782"/>
            <a:ext cx="221230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Likes, commentaires, partages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065401" y="3969782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Mesurer l'intérêt réel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71870" y="4698444"/>
            <a:ext cx="7799427" cy="85010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862608" y="4819888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Taux de clic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465909" y="4819888"/>
            <a:ext cx="221230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Clics vers un lien (dons, événements)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6065401" y="4819888"/>
            <a:ext cx="221611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la mobilisation concrète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671870" y="5548551"/>
            <a:ext cx="7799427" cy="85010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862608" y="5669994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Nouveaux abonnés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465909" y="5669994"/>
            <a:ext cx="221230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Progression de la communauté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6065401" y="5669994"/>
            <a:ext cx="221611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Vérifier si votre audience grandit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671870" y="6398657"/>
            <a:ext cx="7799427" cy="85010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862608" y="6520101"/>
            <a:ext cx="2216110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Conversion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3465909" y="6520101"/>
            <a:ext cx="221230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Inscription ou don après un post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6065401" y="6520101"/>
            <a:ext cx="2216110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Mesurer l'impact direct sur vos objectifs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765" y="472202"/>
            <a:ext cx="11426547" cy="534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 DE CONFIGURATION — HOOTSUITE INSIGHTS</a:t>
            </a:r>
            <a:endParaRPr lang="en-US" sz="3350" dirty="0"/>
          </a:p>
        </p:txBody>
      </p:sp>
      <p:sp>
        <p:nvSpPr>
          <p:cNvPr id="3" name="Shape 1"/>
          <p:cNvSpPr/>
          <p:nvPr/>
        </p:nvSpPr>
        <p:spPr>
          <a:xfrm>
            <a:off x="598765" y="1349097"/>
            <a:ext cx="128230" cy="977146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3575" y="1349097"/>
            <a:ext cx="2727127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1 : Créer un compte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983575" y="1719024"/>
            <a:ext cx="13048059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 compte gratuit ou freemium sur Hootsuite.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83575" y="2052518"/>
            <a:ext cx="13048059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Connectez vos comptes Facebook, Instagram, LinkedIn.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55345" y="2497336"/>
            <a:ext cx="128230" cy="977146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40155" y="2497336"/>
            <a:ext cx="2925604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2 : Accéder à Insights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240155" y="2867263"/>
            <a:ext cx="12791480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Dans le tableau de bord Hootsuite, cliquez sur l'onglet Analytics.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40155" y="3200757"/>
            <a:ext cx="12791480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Hootsuite Insights si votre plan le permet (inclus en version pro/paid).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112044" y="3645575"/>
            <a:ext cx="128230" cy="1310640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96854" y="3645575"/>
            <a:ext cx="4455557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3 : Configurer votre tableau de bord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496854" y="4015502"/>
            <a:ext cx="1253478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Sélectionnez les plateformes que vous voulez suivre.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496854" y="4348996"/>
            <a:ext cx="1253478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Ajoutez des widgets pour chaque KPI clé (portée, engagement, clics, abonnés).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96854" y="4682490"/>
            <a:ext cx="1253478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la comparaison entre plateformes (utile pour voir si Facebook marche mieux qu'Instagram).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368623" y="5127308"/>
            <a:ext cx="128230" cy="1310640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753433" y="5127308"/>
            <a:ext cx="3368040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4 : Suivre vos campagnes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753433" y="5497235"/>
            <a:ext cx="1227820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des balises pour chaque campagne (exemple : #OctobreSolidaire).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753433" y="5830729"/>
            <a:ext cx="1227820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Filtrez vos stats par balise pour analyser les résultats par campagne.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753433" y="6164223"/>
            <a:ext cx="1227820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Téléchargez les rapports automatiques pour vos réunions internes.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112044" y="6609040"/>
            <a:ext cx="128230" cy="977146"/>
          </a:xfrm>
          <a:prstGeom prst="roundRect">
            <a:avLst>
              <a:gd name="adj" fmla="val 5604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496854" y="6609040"/>
            <a:ext cx="3083362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5 : Recevoir des alertes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496854" y="6978968"/>
            <a:ext cx="1253478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Configurez des alertes automatiques (ex : forte baisse de portée, explosion de likes…).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96854" y="7312462"/>
            <a:ext cx="12534781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l'analyse concurrentielle (option payante) pour voir où vous vous situez par rapport à des associations similaires.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633" y="385405"/>
            <a:ext cx="7255907" cy="436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 DE CONFIGURATION — PREDIS.AI</a:t>
            </a:r>
            <a:endParaRPr lang="en-US" sz="2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633" y="1100971"/>
            <a:ext cx="698063" cy="10764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96127" y="1240512"/>
            <a:ext cx="2225754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1 : Créer un compte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1396127" y="1542336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Rendez-vous sur </a:t>
            </a:r>
            <a:pPr algn="l" indent="0" marL="0">
              <a:lnSpc>
                <a:spcPts val="1750"/>
              </a:lnSpc>
              <a:buNone/>
            </a:pPr>
            <a:r>
              <a:rPr lang="en-US" sz="1050" u="sng" dirty="0">
                <a:solidFill>
                  <a:srgbClr val="8252E0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www.predis.ai</a:t>
            </a:r>
            <a:pPr algn="l" indent="0" marL="0">
              <a:lnSpc>
                <a:spcPts val="175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396127" y="1814513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Connectez vos comptes Facebook et Instagram.</a:t>
            </a:r>
            <a:endParaRPr lang="en-US" sz="10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33" y="2177415"/>
            <a:ext cx="698063" cy="10764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96127" y="2316956"/>
            <a:ext cx="2085975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2 : Analyse initiale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1396127" y="2618780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Laissez Predis.ai analyser vos 20 dernières publications.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1396127" y="2890957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Obtenez un score global de performance (visuel, texte, call-to-action…).</a:t>
            </a:r>
            <a:endParaRPr lang="en-US" sz="10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33" y="3253859"/>
            <a:ext cx="698063" cy="189297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96127" y="3393400"/>
            <a:ext cx="4898588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3 : Recevoir des recommandations personnalisées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1396127" y="3695224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Pour chaque post, Predis.ai propose :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1396127" y="3967401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suggestions de titres/accroches.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1396127" y="4239578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idées de formats (carrousel, vidéo, infographie).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1396127" y="4511754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Des conseils sur la longueur du texte ou le placement des hashtags.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1396127" y="4783931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Testez la fonction "Post Booster" qui optimise automatiquement un post avant publication.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33" y="5146834"/>
            <a:ext cx="698063" cy="107644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96127" y="5286375"/>
            <a:ext cx="3133963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4 : Optimisation automatique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1396127" y="5588198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Activez la fonctionnalité « Best Time to Post », qui analyse quand votre audience réagit le plus.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1396127" y="5860375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Prévoyez vos publications directement depuis Predis.ai (intégration calendrier).</a:t>
            </a:r>
            <a:endParaRPr lang="en-US" sz="10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633" y="6223278"/>
            <a:ext cx="698063" cy="162079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396127" y="6362819"/>
            <a:ext cx="2284571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 5 : Rapport simplifié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1396127" y="6664643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Téléchargez un bilan de performance hebdomadaire qui résume :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1396127" y="6936819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Top publications.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1396127" y="7208996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Types de contenu les plus performants.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1396127" y="7481173"/>
            <a:ext cx="12745641" cy="223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Évolution de l'engagement.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5633" y="1137642"/>
            <a:ext cx="5424368" cy="472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00"/>
              </a:lnSpc>
              <a:buNone/>
            </a:pPr>
            <a:r>
              <a:rPr lang="en-US" sz="2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GRILLE DE SUIVI SIMPLIFIÉE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015633" y="1836896"/>
            <a:ext cx="8085534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Modèle prêt à remplir pour chaque mois.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6015633" y="2248853"/>
            <a:ext cx="8085534" cy="4431030"/>
          </a:xfrm>
          <a:prstGeom prst="roundRect">
            <a:avLst>
              <a:gd name="adj" fmla="val 143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23253" y="2256473"/>
            <a:ext cx="8069461" cy="116443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6176129" y="2354818"/>
            <a:ext cx="59019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Date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7076361" y="2354818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Plateforme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7972782" y="2354818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Type de contenu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8869204" y="2354818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Portée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765625" y="2354818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0662047" y="2354818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Clics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1558468" y="2354818"/>
            <a:ext cx="58638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Nouveaux abonnés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12454890" y="2354818"/>
            <a:ext cx="586383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Conversion (inscrits/dons)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3351312" y="2354818"/>
            <a:ext cx="59019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Remarques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023253" y="3420904"/>
            <a:ext cx="8069461" cy="11644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6176129" y="3519249"/>
            <a:ext cx="59019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10/03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7076361" y="3519249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Facebook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972782" y="3519249"/>
            <a:ext cx="586383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Témoignage bénévole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869204" y="3519249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520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9765625" y="3519249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48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10662047" y="3519249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1558468" y="3519249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+5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12454890" y="3519249"/>
            <a:ext cx="58638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 inscription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13351312" y="3519249"/>
            <a:ext cx="590193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Belle réaction aux photos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023253" y="4585335"/>
            <a:ext cx="8069461" cy="92249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7" name="Text 24"/>
          <p:cNvSpPr/>
          <p:nvPr/>
        </p:nvSpPr>
        <p:spPr>
          <a:xfrm>
            <a:off x="6176129" y="4683681"/>
            <a:ext cx="59019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12/03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7076361" y="4683681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Instagram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7972782" y="4683681"/>
            <a:ext cx="58638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Infographie action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8869204" y="4683681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340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9765625" y="4683681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22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10662047" y="4683681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11558468" y="4683681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+2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12454890" y="4683681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0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13351312" y="4683681"/>
            <a:ext cx="5901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Hashtags à revoir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6023253" y="5507831"/>
            <a:ext cx="8069461" cy="116443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7" name="Text 34"/>
          <p:cNvSpPr/>
          <p:nvPr/>
        </p:nvSpPr>
        <p:spPr>
          <a:xfrm>
            <a:off x="6176129" y="5606177"/>
            <a:ext cx="59019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15/03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7076361" y="5606177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LinkedIn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7972782" y="5606177"/>
            <a:ext cx="586383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Bilan de projet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8869204" y="5606177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410</a:t>
            </a:r>
            <a:endParaRPr lang="en-US" sz="1150" dirty="0"/>
          </a:p>
        </p:txBody>
      </p:sp>
      <p:sp>
        <p:nvSpPr>
          <p:cNvPr id="41" name="Text 38"/>
          <p:cNvSpPr/>
          <p:nvPr/>
        </p:nvSpPr>
        <p:spPr>
          <a:xfrm>
            <a:off x="9765625" y="5606177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12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10662047" y="5606177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18</a:t>
            </a:r>
            <a:endParaRPr lang="en-US" sz="1150" dirty="0"/>
          </a:p>
        </p:txBody>
      </p:sp>
      <p:sp>
        <p:nvSpPr>
          <p:cNvPr id="43" name="Text 40"/>
          <p:cNvSpPr/>
          <p:nvPr/>
        </p:nvSpPr>
        <p:spPr>
          <a:xfrm>
            <a:off x="11558468" y="5606177"/>
            <a:ext cx="586383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+1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12454890" y="5606177"/>
            <a:ext cx="586383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3 demandes de contact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13351312" y="5606177"/>
            <a:ext cx="5901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 intérêt pro</a:t>
            </a:r>
            <a:endParaRPr lang="en-US" sz="1150" dirty="0"/>
          </a:p>
        </p:txBody>
      </p:sp>
      <p:sp>
        <p:nvSpPr>
          <p:cNvPr id="46" name="Text 43"/>
          <p:cNvSpPr/>
          <p:nvPr/>
        </p:nvSpPr>
        <p:spPr>
          <a:xfrm>
            <a:off x="6015633" y="6849904"/>
            <a:ext cx="8085534" cy="241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vous pouvez créer cette grille sous Excel, Google Sheets ou Trello.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179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9010" y="3339346"/>
            <a:ext cx="11261527" cy="579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EXEMPLES D'ANALYSES &amp; ACTIONS CONCRÈTES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49010" y="4196953"/>
            <a:ext cx="4320540" cy="3011210"/>
          </a:xfrm>
          <a:prstGeom prst="roundRect">
            <a:avLst>
              <a:gd name="adj" fmla="val 258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2010" y="4389953"/>
            <a:ext cx="2317909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Observation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42010" y="4790837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Faible engagement sur les posts textes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42010" y="5198626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portée sur les témoignages bénévoles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42010" y="5606415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Peu de clics vers vos liens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42010" y="6014204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Forte réactivité le dimanche soir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42010" y="6421993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Engagement faible sur LinkedIn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154930" y="4196953"/>
            <a:ext cx="4320540" cy="3011210"/>
          </a:xfrm>
          <a:prstGeom prst="roundRect">
            <a:avLst>
              <a:gd name="adj" fmla="val 258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47930" y="4389953"/>
            <a:ext cx="2317909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Interprétation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347930" y="4790837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Manque de visuel attractif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347930" y="5198626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Contenu humain apprécié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347930" y="5606415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CTA peu clair ou pas visible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5347930" y="6014204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Audience disponible à ce moment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5347930" y="6421993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Message pas adapté au pro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9660850" y="4196953"/>
            <a:ext cx="4320540" cy="3011210"/>
          </a:xfrm>
          <a:prstGeom prst="roundRect">
            <a:avLst>
              <a:gd name="adj" fmla="val 2586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853851" y="4389953"/>
            <a:ext cx="3393877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 recommandée par l'IA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9853851" y="4790837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Ajouter une photo ou vidéo systématique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9853851" y="5198626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Créer une série « portrait de bénévole »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9853851" y="5606415"/>
            <a:ext cx="3934539" cy="593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Ajouter un bouton ou un lien direct en début de texte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9853851" y="6310789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Planifier vos posts importants à cet horaire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9853851" y="6718578"/>
            <a:ext cx="3934539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le ton et valoriser l'impact institutionnel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80855"/>
            <a:ext cx="60490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faire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Analyser chaque mois vos performances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vos contenus selon les résultats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Tester différents types de posts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Comparer entre plateformes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Croiser données IA et retours terrain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356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éviter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93775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Ne jamais regarder vos statistiques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37995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Publier toujours le même format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8221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 limiter aux annonces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2643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Penser qu'Instagram = Facebook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7065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Suivre l'IA sans questionner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9032"/>
            <a:ext cx="121872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OPPORTUNITÉS POUR LES ASSOCIATIONS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9143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7852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Gagner du temps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275648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Rapports automatiques au lieu de calculs manuels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446" y="1991439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27852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Justifier vos actions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39446" y="3275648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Présenter des chiffres concrets à vos partenaires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1991439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2785229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Progresser rapidement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85221" y="3629978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Adapter vos posts selon ce qui marche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997" y="1991439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27852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Identifier vos forces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830997" y="3275648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Mettre en avant vos contenus qui performent</a:t>
            </a:r>
            <a:endParaRPr lang="en-US" sz="17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036225"/>
            <a:ext cx="566976" cy="5669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5830014"/>
            <a:ext cx="30054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Rendre les bénévoles fiers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793790" y="6674763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Montrer l'impact réel de leurs actions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1370" y="379571"/>
            <a:ext cx="5376029" cy="429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PREMIER EXERCICE PRATIQUE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81370" y="1084302"/>
            <a:ext cx="8181261" cy="453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3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3712369" y="1709976"/>
            <a:ext cx="1719263" cy="214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Créer des comptes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81370" y="2007394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Créez un compte Hootsuite et Predis.ai (versions gratuites).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81370" y="2708672"/>
            <a:ext cx="8181261" cy="453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3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3550" dirty="0"/>
          </a:p>
        </p:txBody>
      </p:sp>
      <p:sp>
        <p:nvSpPr>
          <p:cNvPr id="8" name="Text 5"/>
          <p:cNvSpPr/>
          <p:nvPr/>
        </p:nvSpPr>
        <p:spPr>
          <a:xfrm>
            <a:off x="3712369" y="3334345"/>
            <a:ext cx="1719263" cy="214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Connecter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81370" y="3631763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Connectez vos comptes Facebook &amp; Instagram.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81370" y="4333042"/>
            <a:ext cx="8181261" cy="453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3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3550" dirty="0"/>
          </a:p>
        </p:txBody>
      </p:sp>
      <p:sp>
        <p:nvSpPr>
          <p:cNvPr id="11" name="Text 8"/>
          <p:cNvSpPr/>
          <p:nvPr/>
        </p:nvSpPr>
        <p:spPr>
          <a:xfrm>
            <a:off x="3712369" y="4958715"/>
            <a:ext cx="1719263" cy="214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Analyser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81370" y="5256133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Analysez vos 10 derniers posts.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81370" y="5957411"/>
            <a:ext cx="8181261" cy="453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3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3550" dirty="0"/>
          </a:p>
        </p:txBody>
      </p:sp>
      <p:sp>
        <p:nvSpPr>
          <p:cNvPr id="14" name="Text 11"/>
          <p:cNvSpPr/>
          <p:nvPr/>
        </p:nvSpPr>
        <p:spPr>
          <a:xfrm>
            <a:off x="3712369" y="6583085"/>
            <a:ext cx="1719263" cy="214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Noter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81370" y="6880503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Notez les 3 formats qui ont le mieux marché.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81370" y="7255193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5. Appliquez les recommandations IA pour vos 3 prochains posts.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81370" y="7629882"/>
            <a:ext cx="8181261" cy="220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6. Complétez la grille de suivi simplifiée avec vos premiers résultats.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2025-04-26T17:30:10Z</dcterms:created>
  <dcterms:modified xsi:type="dcterms:W3CDTF">2025-04-26T17:30:10Z</dcterms:modified>
</cp:coreProperties>
</file>