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4630400" cy="8229600"/>
  <p:notesSz cx="8229600" cy="14630400"/>
  <p:embeddedFontLst>
    <p:embeddedFont>
      <p:font typeface="Montserrat"/>
      <p:regular r:id="rId16"/>
    </p:embeddedFont>
    <p:embeddedFont>
      <p:font typeface="Montserrat"/>
      <p:regular r:id="rId17"/>
    </p:embeddedFont>
    <p:embeddedFont>
      <p:font typeface="Montserrat"/>
      <p:regular r:id="rId18"/>
    </p:embeddedFont>
    <p:embeddedFont>
      <p:font typeface="Montserrat"/>
      <p:regular r:id="rId19"/>
    </p:embeddedFont>
    <p:embeddedFont>
      <p:font typeface="Heebo Light"/>
      <p:regular r:id="rId20"/>
    </p:embeddedFont>
    <p:embeddedFont>
      <p:font typeface="Heebo Light"/>
      <p:regular r:id="rId21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Relationship Id="rId21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0.xml"/><Relationship Id="rId8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68307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Utiliser ChatGPT pour structurer et enrichir son storytelling associatif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16647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517409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70040" y="514957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4834" y="524351"/>
            <a:ext cx="9514046" cy="513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Trame de storytelling associatif prête à remplir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74834" y="1366123"/>
            <a:ext cx="13480733" cy="5443776"/>
          </a:xfrm>
          <a:prstGeom prst="roundRect">
            <a:avLst>
              <a:gd name="adj" fmla="val 1267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82454" y="1373743"/>
            <a:ext cx="13464064" cy="47505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48308" y="1479828"/>
            <a:ext cx="4155281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Étape clé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239583" y="1479828"/>
            <a:ext cx="4151471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Contenu à renseigner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9727049" y="1479828"/>
            <a:ext cx="4155281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 pour une association de solidarité alimentaire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82454" y="1848803"/>
            <a:ext cx="13464064" cy="100083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748308" y="1954887"/>
            <a:ext cx="4155281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1. Contexte initial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239583" y="1954887"/>
            <a:ext cx="4151471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Quel problème ou besoin de départ ?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9727049" y="1954887"/>
            <a:ext cx="4155281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Chaque soir, des tonnes de nourriture invendue partent à la poubelle, alors que des familles manquent de l'essentiel.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82454" y="2849642"/>
            <a:ext cx="13464064" cy="73794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748308" y="2955727"/>
            <a:ext cx="4155281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2. Déclencheur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5239583" y="2955727"/>
            <a:ext cx="4151471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 qui a provoqué la naissance de l'action ou de l'association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9727049" y="2955727"/>
            <a:ext cx="4155281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 2019, un petit groupe de citoyens a décidé d'agir localement en collectant les invendus du marché.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82454" y="3587591"/>
            <a:ext cx="13464064" cy="100083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748308" y="3693676"/>
            <a:ext cx="4155281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3. Actions menées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239583" y="3693676"/>
            <a:ext cx="4151471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 que l'association ou les bénévoles ont concrètement mis en place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727049" y="3693676"/>
            <a:ext cx="4155281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Aujourd'hui, chaque semaine, une équipe de 12 bénévoles récupère les invendus de 8 commerçants et les redistribue.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82454" y="4588431"/>
            <a:ext cx="13464064" cy="73794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748308" y="4694515"/>
            <a:ext cx="4155281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4. Résultats / Impact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5239583" y="4694515"/>
            <a:ext cx="4151471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Quels résultats tangibles ?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9727049" y="4694515"/>
            <a:ext cx="4155281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 2024, plus de 20 000 repas ont été sauvés et redistribués.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582454" y="5326380"/>
            <a:ext cx="13464064" cy="73794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748308" y="5432465"/>
            <a:ext cx="4155281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5. Émotions / Témoignage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5239583" y="5432465"/>
            <a:ext cx="4151471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anecdote forte, une citation, une émotion vécue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9727049" y="5432465"/>
            <a:ext cx="4155281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Grâce à ces colis, je peux préparer un vrai repas à mes enfants », raconte Fatima, une maman aidée.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582454" y="6064329"/>
            <a:ext cx="13464064" cy="73794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748308" y="6170414"/>
            <a:ext cx="4155281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6. Appel à action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5239583" y="6170414"/>
            <a:ext cx="4151471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Comment impliquer le lecteur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9727049" y="6170414"/>
            <a:ext cx="4155281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Vous pouvez rejoindre nos bénévoles ou devenir donateur pour nous aider à continuer.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574834" y="6994684"/>
            <a:ext cx="13480733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👉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À adapter à chaque histoire (bénévole, bénéficiaire, projet, événement…)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574834" y="7442359"/>
            <a:ext cx="13480733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👉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Utilisable avec ou sans ChatGPT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5793" y="639485"/>
            <a:ext cx="9502854" cy="558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35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Exemples de prompts types pour ChatGPT</a:t>
            </a:r>
            <a:endParaRPr lang="en-US" sz="3500" dirty="0"/>
          </a:p>
        </p:txBody>
      </p:sp>
      <p:sp>
        <p:nvSpPr>
          <p:cNvPr id="3" name="Shape 1"/>
          <p:cNvSpPr/>
          <p:nvPr/>
        </p:nvSpPr>
        <p:spPr>
          <a:xfrm>
            <a:off x="625793" y="1756886"/>
            <a:ext cx="402312" cy="402312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06817" y="1756886"/>
            <a:ext cx="3759398" cy="558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Trouver des idées d'histoires à raconter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206817" y="2422803"/>
            <a:ext cx="3759398" cy="11444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Je suis une association de soutien scolaire. Peux-tu me proposer 10 idées de récits inspirants à partager pour valoriser nos actions ? »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144929" y="1756886"/>
            <a:ext cx="402312" cy="402312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25954" y="1756886"/>
            <a:ext cx="3487222" cy="279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Structurer un récit de bénévole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5725954" y="2143482"/>
            <a:ext cx="3759398" cy="1430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Structure-moi l'histoire de Julien, bénévole chez nous depuis 3 ans, qui a découvert l'association après avoir lui-même eu besoin d'aide scolaire. Trame émotionnelle, ton humain et sincère. »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9664065" y="1756886"/>
            <a:ext cx="402312" cy="402312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245090" y="1756886"/>
            <a:ext cx="3613309" cy="279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Enrichir un témoignage existant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10245090" y="2143482"/>
            <a:ext cx="3759398" cy="858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Peux-tu enrichir ce témoignage avec plus de détails et d'émotion, sans le dénaturer ? » (coller le témoignage)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5793" y="3953828"/>
            <a:ext cx="402312" cy="402312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06817" y="3953828"/>
            <a:ext cx="3759398" cy="558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une version courte pour réseaux sociaux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1206817" y="4619744"/>
            <a:ext cx="3759398" cy="858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Résume cette histoire en 3 phrases pour un post Instagram, avec un ton inspirant et un appel à mobilisation. »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144929" y="3953828"/>
            <a:ext cx="402312" cy="402312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725954" y="3953828"/>
            <a:ext cx="2985968" cy="279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Adapter pour la newsletter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5725954" y="4340423"/>
            <a:ext cx="3759398" cy="858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Adapte cette histoire pour l'intégrer dans notre newsletter mensuelle, avec une introduction engageante et un appel à soutien. »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664065" y="3953828"/>
            <a:ext cx="402312" cy="402312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245090" y="3953828"/>
            <a:ext cx="3759398" cy="558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une série autour d'un projet</a:t>
            </a:r>
            <a:endParaRPr lang="en-US" sz="1750" dirty="0"/>
          </a:p>
        </p:txBody>
      </p:sp>
      <p:sp>
        <p:nvSpPr>
          <p:cNvPr id="20" name="Text 18"/>
          <p:cNvSpPr/>
          <p:nvPr/>
        </p:nvSpPr>
        <p:spPr>
          <a:xfrm>
            <a:off x="10245090" y="4619744"/>
            <a:ext cx="3759398" cy="11444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Imagine une série de 3 publications Facebook pour raconter la genèse, les actions et l'impact de notre projet de lutte contre l'isolement des seniors. Ton chaleureux, images suggérées. »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25793" y="6143982"/>
            <a:ext cx="402312" cy="402312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206817" y="6143982"/>
            <a:ext cx="2796897" cy="279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Trouver un angle original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1206817" y="6530578"/>
            <a:ext cx="12797790" cy="572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Nous avons aidé 200 jeunes décrocheurs à retrouver le chemin de l'école. Propose 5 angles de storytelling pour valoriser cette action sans tomber dans le discours institutionnel. »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25793" y="7303889"/>
            <a:ext cx="13378815" cy="286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📥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Bibliothèque prête à l'emploi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302" y="723067"/>
            <a:ext cx="12039600" cy="623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00"/>
              </a:lnSpc>
              <a:buNone/>
            </a:pPr>
            <a:r>
              <a:rPr lang="en-US" sz="39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Modèle de storytelling multicanal prêt à adapter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98302" y="1745456"/>
            <a:ext cx="4278273" cy="2449116"/>
          </a:xfrm>
          <a:prstGeom prst="roundRect">
            <a:avLst>
              <a:gd name="adj" fmla="val 342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05351" y="1952506"/>
            <a:ext cx="249400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Facebook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05351" y="2383869"/>
            <a:ext cx="3864173" cy="160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[Photo de l'équipe] Il y a 5 ans, nous lancions une petite collecte d'invendus sur le marché local. Aujourd'hui, grâce à vous, ce sont 20 000 repas sauvés chaque année. Ensemble, continuons ! 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💪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176004" y="1745456"/>
            <a:ext cx="4278273" cy="2449116"/>
          </a:xfrm>
          <a:prstGeom prst="roundRect">
            <a:avLst>
              <a:gd name="adj" fmla="val 342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383054" y="1952506"/>
            <a:ext cx="249400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Instagram (post)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383054" y="2383869"/>
            <a:ext cx="3864173" cy="1284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🍎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Un marché local, une équipe de bénévoles et beaucoup d'énergie = 20 000 repas sauvés depuis 2019 ! #ZéroGâchis #SolidaritéLocale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9653707" y="1745456"/>
            <a:ext cx="4278273" cy="2449116"/>
          </a:xfrm>
          <a:prstGeom prst="roundRect">
            <a:avLst>
              <a:gd name="adj" fmla="val 342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60756" y="1952506"/>
            <a:ext cx="249400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Instagram (story)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860756" y="2383869"/>
            <a:ext cx="3864173" cy="646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Slide 1 : Le gaspillage alimentaire, c'est quoi ? 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📊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9860756" y="3149560"/>
            <a:ext cx="3864173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Slide 2 : Notre solution locale 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🚛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9860756" y="3596045"/>
            <a:ext cx="3864173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Slide 3 : Vous aussi, rejoignez-nous ! 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🙌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98302" y="4394002"/>
            <a:ext cx="6517243" cy="2568773"/>
          </a:xfrm>
          <a:prstGeom prst="roundRect">
            <a:avLst>
              <a:gd name="adj" fmla="val 326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05351" y="4601051"/>
            <a:ext cx="249400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Newsletter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905351" y="5032415"/>
            <a:ext cx="6103144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Dossier du mois : la face cachée des invendus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905351" y="5471279"/>
            <a:ext cx="6103144" cy="1284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Chaque semaine, nos bénévoles collectent ce que les commerçants ne peuvent plus vendre, pour le redistribuer à des familles en difficulté. Retour sur une aventure humaine qui montre que chaque geste compte. Lire la suite 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➡️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7414974" y="4394002"/>
            <a:ext cx="6517243" cy="2568773"/>
          </a:xfrm>
          <a:prstGeom prst="roundRect">
            <a:avLst>
              <a:gd name="adj" fmla="val 326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622024" y="4601051"/>
            <a:ext cx="2887147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Site web (page impact)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7622024" y="5032415"/>
            <a:ext cx="6103144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20 000 repas sauvés, grâce à vous !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7622024" y="5471279"/>
            <a:ext cx="6103144" cy="1276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Depuis 2019, notre réseau solidaire transforme les invendus de 8 commerçants locaux en paniers solidaires. Découvrez comment votre soutien permet chaque jour d'écrire une nouvelle page de cette histoire.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698302" y="7187208"/>
            <a:ext cx="13233797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Canal Exemple basé sur la même histoire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03739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0428" y="2486739"/>
            <a:ext cx="11723132" cy="509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Astuce : Construire votre bibliothèque de récits associatifs</a:t>
            </a:r>
            <a:endParaRPr lang="en-US" sz="32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428" y="3268861"/>
            <a:ext cx="407432" cy="40743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40738" y="3240405"/>
            <a:ext cx="2534007" cy="254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Créez un dossier partagé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1140738" y="3592711"/>
            <a:ext cx="12919234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(Google Drive, Notion, Trello…)</a:t>
            </a:r>
            <a:endParaRPr lang="en-US" sz="12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428" y="4370784"/>
            <a:ext cx="407432" cy="40743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140738" y="4342328"/>
            <a:ext cx="3167420" cy="254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Classez vos histoires par thème</a:t>
            </a:r>
            <a:endParaRPr lang="en-US" sz="1600" dirty="0"/>
          </a:p>
        </p:txBody>
      </p:sp>
      <p:sp>
        <p:nvSpPr>
          <p:cNvPr id="9" name="Text 4"/>
          <p:cNvSpPr/>
          <p:nvPr/>
        </p:nvSpPr>
        <p:spPr>
          <a:xfrm>
            <a:off x="1140738" y="4694634"/>
            <a:ext cx="12919234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Portraits de bénévoles</a:t>
            </a:r>
            <a:endParaRPr lang="en-US" sz="1250" dirty="0"/>
          </a:p>
        </p:txBody>
      </p:sp>
      <p:sp>
        <p:nvSpPr>
          <p:cNvPr id="10" name="Text 5"/>
          <p:cNvSpPr/>
          <p:nvPr/>
        </p:nvSpPr>
        <p:spPr>
          <a:xfrm>
            <a:off x="1140738" y="5012412"/>
            <a:ext cx="12919234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Témoignages de bénéficiaires</a:t>
            </a:r>
            <a:endParaRPr lang="en-US" sz="1250" dirty="0"/>
          </a:p>
        </p:txBody>
      </p:sp>
      <p:sp>
        <p:nvSpPr>
          <p:cNvPr id="11" name="Text 6"/>
          <p:cNvSpPr/>
          <p:nvPr/>
        </p:nvSpPr>
        <p:spPr>
          <a:xfrm>
            <a:off x="1140738" y="5330190"/>
            <a:ext cx="12919234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Genèse de projets</a:t>
            </a:r>
            <a:endParaRPr lang="en-US" sz="1250" dirty="0"/>
          </a:p>
        </p:txBody>
      </p:sp>
      <p:sp>
        <p:nvSpPr>
          <p:cNvPr id="12" name="Text 7"/>
          <p:cNvSpPr/>
          <p:nvPr/>
        </p:nvSpPr>
        <p:spPr>
          <a:xfrm>
            <a:off x="1140738" y="5647968"/>
            <a:ext cx="12919234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Bilan d'événements</a:t>
            </a:r>
            <a:endParaRPr lang="en-US" sz="1250" dirty="0"/>
          </a:p>
        </p:txBody>
      </p:sp>
      <p:sp>
        <p:nvSpPr>
          <p:cNvPr id="13" name="Text 8"/>
          <p:cNvSpPr/>
          <p:nvPr/>
        </p:nvSpPr>
        <p:spPr>
          <a:xfrm>
            <a:off x="1140738" y="5965746"/>
            <a:ext cx="12919234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Actions en coulisses</a:t>
            </a:r>
            <a:endParaRPr lang="en-US" sz="12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428" y="6743819"/>
            <a:ext cx="407432" cy="40743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140738" y="6715363"/>
            <a:ext cx="3053239" cy="254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Intégrez les versions adaptées</a:t>
            </a:r>
            <a:endParaRPr lang="en-US" sz="1600" dirty="0"/>
          </a:p>
        </p:txBody>
      </p:sp>
      <p:sp>
        <p:nvSpPr>
          <p:cNvPr id="16" name="Text 10"/>
          <p:cNvSpPr/>
          <p:nvPr/>
        </p:nvSpPr>
        <p:spPr>
          <a:xfrm>
            <a:off x="1140738" y="7067669"/>
            <a:ext cx="12919234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 chaque canal, pour pouvoir piocher et réutiliser facilement.</a:t>
            </a:r>
            <a:endParaRPr lang="en-US" sz="1250" dirty="0"/>
          </a:p>
        </p:txBody>
      </p:sp>
      <p:sp>
        <p:nvSpPr>
          <p:cNvPr id="17" name="Text 11"/>
          <p:cNvSpPr/>
          <p:nvPr/>
        </p:nvSpPr>
        <p:spPr>
          <a:xfrm>
            <a:off x="570428" y="7511772"/>
            <a:ext cx="13489543" cy="2683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💡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Organisez efficacement vos contenus pour une réutilisation optimale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996" y="726996"/>
            <a:ext cx="13028890" cy="653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100"/>
              </a:lnSpc>
              <a:buNone/>
            </a:pPr>
            <a:r>
              <a:rPr lang="en-US" sz="41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Template vierge (à copier dans vos outils internes)</a:t>
            </a:r>
            <a:endParaRPr lang="en-US" sz="4100" dirty="0"/>
          </a:p>
        </p:txBody>
      </p:sp>
      <p:sp>
        <p:nvSpPr>
          <p:cNvPr id="3" name="Shape 1"/>
          <p:cNvSpPr/>
          <p:nvPr/>
        </p:nvSpPr>
        <p:spPr>
          <a:xfrm>
            <a:off x="731996" y="1798915"/>
            <a:ext cx="1645801" cy="1205032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07795" y="2217658"/>
            <a:ext cx="294084" cy="367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00"/>
              </a:lnSpc>
              <a:buNone/>
            </a:pPr>
            <a:r>
              <a:rPr lang="en-US" sz="23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2586871" y="2007989"/>
            <a:ext cx="2614255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Titre de l'histoire</a:t>
            </a:r>
            <a:endParaRPr lang="en-US" sz="2050" dirty="0"/>
          </a:p>
        </p:txBody>
      </p:sp>
      <p:sp>
        <p:nvSpPr>
          <p:cNvPr id="6" name="Text 4"/>
          <p:cNvSpPr/>
          <p:nvPr/>
        </p:nvSpPr>
        <p:spPr>
          <a:xfrm>
            <a:off x="2586871" y="2460188"/>
            <a:ext cx="4675942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Thème (bénévole, projet, événement, bénéficiaire…)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482334" y="2994422"/>
            <a:ext cx="11311533" cy="11430"/>
          </a:xfrm>
          <a:prstGeom prst="roundRect">
            <a:avLst>
              <a:gd name="adj" fmla="val 768518"/>
            </a:avLst>
          </a:prstGeom>
          <a:solidFill>
            <a:srgbClr val="4A2C85"/>
          </a:solidFill>
          <a:ln/>
        </p:spPr>
      </p:sp>
      <p:sp>
        <p:nvSpPr>
          <p:cNvPr id="8" name="Shape 6"/>
          <p:cNvSpPr/>
          <p:nvPr/>
        </p:nvSpPr>
        <p:spPr>
          <a:xfrm>
            <a:off x="731996" y="3108484"/>
            <a:ext cx="3291602" cy="1205032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30755" y="3527227"/>
            <a:ext cx="294084" cy="367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00"/>
              </a:lnSpc>
              <a:buNone/>
            </a:pPr>
            <a:r>
              <a:rPr lang="en-US" sz="23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4232672" y="3317558"/>
            <a:ext cx="2614255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Structure narrative</a:t>
            </a:r>
            <a:endParaRPr lang="en-US" sz="2050" dirty="0"/>
          </a:p>
        </p:txBody>
      </p:sp>
      <p:sp>
        <p:nvSpPr>
          <p:cNvPr id="11" name="Text 9"/>
          <p:cNvSpPr/>
          <p:nvPr/>
        </p:nvSpPr>
        <p:spPr>
          <a:xfrm>
            <a:off x="4232672" y="3769757"/>
            <a:ext cx="4171236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Contexte initial, Déclencheur, Actions menées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128135" y="4303990"/>
            <a:ext cx="9665732" cy="11430"/>
          </a:xfrm>
          <a:prstGeom prst="roundRect">
            <a:avLst>
              <a:gd name="adj" fmla="val 768518"/>
            </a:avLst>
          </a:prstGeom>
          <a:solidFill>
            <a:srgbClr val="4A2C85"/>
          </a:solidFill>
          <a:ln/>
        </p:spPr>
      </p:sp>
      <p:sp>
        <p:nvSpPr>
          <p:cNvPr id="13" name="Shape 11"/>
          <p:cNvSpPr/>
          <p:nvPr/>
        </p:nvSpPr>
        <p:spPr>
          <a:xfrm>
            <a:off x="731996" y="4418052"/>
            <a:ext cx="4937403" cy="1205032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053596" y="4836795"/>
            <a:ext cx="294084" cy="367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00"/>
              </a:lnSpc>
              <a:buNone/>
            </a:pPr>
            <a:r>
              <a:rPr lang="en-US" sz="23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5878473" y="4627126"/>
            <a:ext cx="2851071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Résultats et émotions</a:t>
            </a:r>
            <a:endParaRPr lang="en-US" sz="2050" dirty="0"/>
          </a:p>
        </p:txBody>
      </p:sp>
      <p:sp>
        <p:nvSpPr>
          <p:cNvPr id="16" name="Text 14"/>
          <p:cNvSpPr/>
          <p:nvPr/>
        </p:nvSpPr>
        <p:spPr>
          <a:xfrm>
            <a:off x="5878473" y="5079325"/>
            <a:ext cx="5398056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Résultats / Impact, Emotions / Témoignage, Appel à action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773936" y="5613559"/>
            <a:ext cx="8019931" cy="11430"/>
          </a:xfrm>
          <a:prstGeom prst="roundRect">
            <a:avLst>
              <a:gd name="adj" fmla="val 768518"/>
            </a:avLst>
          </a:prstGeom>
          <a:solidFill>
            <a:srgbClr val="4A2C85"/>
          </a:solidFill>
          <a:ln/>
        </p:spPr>
      </p:sp>
      <p:sp>
        <p:nvSpPr>
          <p:cNvPr id="18" name="Shape 16"/>
          <p:cNvSpPr/>
          <p:nvPr/>
        </p:nvSpPr>
        <p:spPr>
          <a:xfrm>
            <a:off x="731996" y="5727621"/>
            <a:ext cx="6583204" cy="1205032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876556" y="6146363"/>
            <a:ext cx="294084" cy="367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00"/>
              </a:lnSpc>
              <a:buNone/>
            </a:pPr>
            <a:r>
              <a:rPr lang="en-US" sz="23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7524274" y="5936694"/>
            <a:ext cx="2614255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Adaptations</a:t>
            </a:r>
            <a:endParaRPr lang="en-US" sz="2050" dirty="0"/>
          </a:p>
        </p:txBody>
      </p:sp>
      <p:sp>
        <p:nvSpPr>
          <p:cNvPr id="21" name="Text 19"/>
          <p:cNvSpPr/>
          <p:nvPr/>
        </p:nvSpPr>
        <p:spPr>
          <a:xfrm>
            <a:off x="7524274" y="6388894"/>
            <a:ext cx="5348168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Versions adaptées (Facebook, Instagram, Newsletter, Site)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31996" y="7167920"/>
            <a:ext cx="13166408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🎁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Un modèle prêt à l'emploi pour structurer toutes vos histoires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82698"/>
            <a:ext cx="982515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Opportunités pour les associations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85845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Opportunité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43959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Créer du lien émotionnel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88179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Gagner du temps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32399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Renforcer la cohérence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76619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Varier les angles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20838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Capitaliser sur l'existant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285845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concret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599521" y="343959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Partager chaque mois une vraie histoire humaine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388179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Trame prête à adapter avec ChatGPT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4323993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Chaque histoire conserve la même structure et le même ton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599521" y="512909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ChatGPT propose facilement des approches nouvelles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99521" y="557129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Vos archives d'actions deviennent des récits inspirants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93790" y="6268641"/>
            <a:ext cx="13042821" cy="378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🌟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Maximisez l'impact de votre communication associative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58639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4138" y="3155394"/>
            <a:ext cx="6977658" cy="646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50"/>
              </a:lnSpc>
              <a:buNone/>
            </a:pPr>
            <a:r>
              <a:rPr lang="en-US" sz="4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éthiques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724138" y="4112300"/>
            <a:ext cx="13182124" cy="2987040"/>
          </a:xfrm>
          <a:prstGeom prst="roundRect">
            <a:avLst>
              <a:gd name="adj" fmla="val 2909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31758" y="4119920"/>
            <a:ext cx="13166884" cy="59436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938570" y="4251603"/>
            <a:ext cx="6166009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Risque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525822" y="4251603"/>
            <a:ext cx="6166009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Bonne pratique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31758" y="4714280"/>
            <a:ext cx="13166884" cy="59436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938570" y="4845963"/>
            <a:ext cx="6166009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L'histoire sonne « fake »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525822" y="4845963"/>
            <a:ext cx="6166009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Toujours partir d'un témoignage ou d'un vécu réel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31758" y="5308640"/>
            <a:ext cx="13166884" cy="59436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938570" y="5440323"/>
            <a:ext cx="6166009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Perte d'identité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525822" y="5440323"/>
            <a:ext cx="6166009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Rappeler votre charte éditoriale dans le prompt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731758" y="5903000"/>
            <a:ext cx="13166884" cy="59436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938570" y="6034683"/>
            <a:ext cx="6166009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Banalisation de l'émotion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7525822" y="6034683"/>
            <a:ext cx="6166009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Veiller à ne pas forcer le pathos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31758" y="6497360"/>
            <a:ext cx="13166884" cy="59436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938570" y="6629043"/>
            <a:ext cx="6166009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Respect des personnes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7525822" y="6629043"/>
            <a:ext cx="6166009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Obtenir l'accord des personnes citées, anonymiser si nécessaire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724138" y="7332107"/>
            <a:ext cx="13182124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⚠️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Préservez l'authenticité et l'éthique dans votre storytelling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2930" y="462796"/>
            <a:ext cx="4212431" cy="5205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050"/>
              </a:lnSpc>
              <a:buNone/>
            </a:pPr>
            <a:r>
              <a:rPr lang="en-US" sz="32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pas concret</a:t>
            </a:r>
            <a:endParaRPr lang="en-US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" y="1316474"/>
            <a:ext cx="832842" cy="99941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65565" y="1483043"/>
            <a:ext cx="2353508" cy="260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Choisissez une histoire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665565" y="1843207"/>
            <a:ext cx="12381905" cy="26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Sélectionnez une histoire à valoriser cette semaine (bénévole, action récente, événement marquant).</a:t>
            </a:r>
            <a:endParaRPr lang="en-US" sz="13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" y="2315885"/>
            <a:ext cx="832842" cy="99941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665565" y="2482453"/>
            <a:ext cx="3244929" cy="260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Décrivez la situation à ChatGPT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1665565" y="2842617"/>
            <a:ext cx="12381905" cy="26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Présentez le contexte et les éléments clés de votre histoire.</a:t>
            </a:r>
            <a:endParaRPr lang="en-US" sz="13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30" y="3315295"/>
            <a:ext cx="832842" cy="99941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65565" y="3481864"/>
            <a:ext cx="3048833" cy="260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Obtenez une première trame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1665565" y="3842028"/>
            <a:ext cx="12381905" cy="26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Demandez à ChatGPT de structurer votre récit.</a:t>
            </a:r>
            <a:endParaRPr lang="en-US" sz="13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30" y="4314706"/>
            <a:ext cx="832842" cy="99941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665565" y="4481274"/>
            <a:ext cx="3396972" cy="260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Enrichissez avec des détails réels</a:t>
            </a: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1665565" y="4841438"/>
            <a:ext cx="12381905" cy="26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Ajoutez les éléments authentiques qui donneront vie à votre histoire.</a:t>
            </a:r>
            <a:endParaRPr lang="en-US" sz="13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930" y="5314117"/>
            <a:ext cx="832842" cy="999411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665565" y="5480685"/>
            <a:ext cx="3305413" cy="260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Déclinez pour différents canaux</a:t>
            </a:r>
            <a:endParaRPr lang="en-US" sz="1600" dirty="0"/>
          </a:p>
        </p:txBody>
      </p:sp>
      <p:sp>
        <p:nvSpPr>
          <p:cNvPr id="17" name="Text 10"/>
          <p:cNvSpPr/>
          <p:nvPr/>
        </p:nvSpPr>
        <p:spPr>
          <a:xfrm>
            <a:off x="1665565" y="5840849"/>
            <a:ext cx="12381905" cy="26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Adaptez votre histoire pour Facebook, Instagram et votre newsletter.</a:t>
            </a:r>
            <a:endParaRPr lang="en-US" sz="130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930" y="6313527"/>
            <a:ext cx="832842" cy="999411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1665565" y="6480096"/>
            <a:ext cx="3421975" cy="260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Archivez dans votre bibliothèque</a:t>
            </a:r>
            <a:endParaRPr lang="en-US" sz="1600" dirty="0"/>
          </a:p>
        </p:txBody>
      </p:sp>
      <p:sp>
        <p:nvSpPr>
          <p:cNvPr id="20" name="Text 12"/>
          <p:cNvSpPr/>
          <p:nvPr/>
        </p:nvSpPr>
        <p:spPr>
          <a:xfrm>
            <a:off x="1665565" y="6840260"/>
            <a:ext cx="12381905" cy="26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Conservez cette histoire pour une réutilisation future.</a:t>
            </a:r>
            <a:endParaRPr lang="en-US" sz="1300" dirty="0"/>
          </a:p>
        </p:txBody>
      </p:sp>
      <p:sp>
        <p:nvSpPr>
          <p:cNvPr id="21" name="Text 13"/>
          <p:cNvSpPr/>
          <p:nvPr/>
        </p:nvSpPr>
        <p:spPr>
          <a:xfrm>
            <a:off x="582930" y="7500342"/>
            <a:ext cx="13464540" cy="26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✅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Lancez-vous dès aujourd'hui dans la création de votre premier récit structuré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2025-04-26T17:51:25Z</dcterms:created>
  <dcterms:modified xsi:type="dcterms:W3CDTF">2025-04-26T17:51:25Z</dcterms:modified>
</cp:coreProperties>
</file>