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4630400" cy="8229600"/>
  <p:notesSz cx="8229600" cy="14630400"/>
  <p:embeddedFontLs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Heebo Light"/>
      <p:regular r:id="rId24"/>
    </p:embeddedFont>
    <p:embeddedFont>
      <p:font typeface="Heebo Light"/>
      <p:regular r:id="rId2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des modèles IA pour tester différentes accroches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293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68692"/>
            <a:ext cx="61273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Apprendre à utiliser l'intelligence artificielle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49836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Apprendre à utiliser l'intelligence artificielle pour générer plusieurs variantes d'accroches (titres, objets d'email, phrases d'introduction) et tester leur efficacité afin d'augmenter l'engagement et les conversions.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9521" y="2897029"/>
            <a:ext cx="6244709" cy="3484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3392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tester différentes accroches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467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2989302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946797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L'accroche est décisive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79154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C'est la première impression, celle qui détermine si le public lira la suite ou non.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29467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37" y="2989302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2946797"/>
            <a:ext cx="29277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goûts varient selon les profils de donateurs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4145875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Certains réagiront mieux à une approche émotionnelle, d'autres à une approche factuelle.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607945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612195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6079450"/>
            <a:ext cx="49987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Tester, c'est maximiser ses résultats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56986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Même de petits ajustements peuvent doubler les taux d'ouverture ou de clics.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9520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qu'est une bonne accroche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52926"/>
            <a:ext cx="7556421" cy="5081349"/>
          </a:xfrm>
          <a:prstGeom prst="roundRect">
            <a:avLst>
              <a:gd name="adj" fmla="val 187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460546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260425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802624" y="260425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Description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3110865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3254573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Claire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02624" y="3254573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L'accroche doit être comprise immédiatement.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4124087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4267795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Impactante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802624" y="4267795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Elle doit provoquer une émotion, une réaction ou une curiosité.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5137309"/>
            <a:ext cx="754118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28224" y="528101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Adaptée au public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802624" y="5281017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Elle doit parler directement aux valeurs et préoccupations du public visé.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6513433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8224" y="665714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Incitative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802624" y="6657142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Elle donne envie d'en savoir plus ou d'agir immédiatement.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0202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l'IA pour générer plusieurs accroches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59743"/>
            <a:ext cx="170021" cy="2441019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659743"/>
            <a:ext cx="41131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un prompt de base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4150162"/>
            <a:ext cx="704623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"Propose 5 accroches d'email pour inciter à faire un don en faveur de [Nom de l'action/cause], en jouant sur l'émotion/l'urgence/l'impact."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790373" y="5374958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 exemple : "Propose 5 titres d'email percutants pour inciter à parrainer des enfants défavorisés."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1720" y="515660"/>
            <a:ext cx="7833360" cy="1170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Demander plusieurs styles d'accroches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141720" y="1966793"/>
            <a:ext cx="7833360" cy="1093946"/>
          </a:xfrm>
          <a:prstGeom prst="roundRect">
            <a:avLst>
              <a:gd name="adj" fmla="val 71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36506" y="2161580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Émotionnel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336506" y="2566392"/>
            <a:ext cx="7443788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"Formule des accroches très émotionnelles pour mobiliser autour de [cause]."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141720" y="3247906"/>
            <a:ext cx="7833360" cy="1093946"/>
          </a:xfrm>
          <a:prstGeom prst="roundRect">
            <a:avLst>
              <a:gd name="adj" fmla="val 71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336506" y="3442692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Urgent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336506" y="3847505"/>
            <a:ext cx="7443788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"Génère des accroches créant un sentiment d'urgence pour [projet]."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141720" y="4529018"/>
            <a:ext cx="7833360" cy="1093946"/>
          </a:xfrm>
          <a:prstGeom prst="roundRect">
            <a:avLst>
              <a:gd name="adj" fmla="val 71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36506" y="4723805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Factuel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336506" y="5128617"/>
            <a:ext cx="7443788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"Propose des accroches basées sur des résultats chiffrés concernant [projet]."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141720" y="5810131"/>
            <a:ext cx="7833360" cy="1393508"/>
          </a:xfrm>
          <a:prstGeom prst="roundRect">
            <a:avLst>
              <a:gd name="adj" fmla="val 56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36506" y="6004917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Inspirant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336506" y="6409730"/>
            <a:ext cx="7443788" cy="59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"Rédige des accroches inspirantes pour encourager un engagement durable dans [action associative]."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141720" y="7414260"/>
            <a:ext cx="7833360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enrichir vos tests, demandez des variations de ton.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9615" y="908804"/>
            <a:ext cx="7684770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plusieurs variantes rapides</a:t>
            </a:r>
            <a:endParaRPr lang="en-US" sz="4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" y="2560915"/>
            <a:ext cx="521137" cy="521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59230" y="2524482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Rapidité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1459230" y="2975253"/>
            <a:ext cx="2956441" cy="1333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quelques minutes, vous obtenez 10 à 20 propositions différentes, prêtes à être testées.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329" y="2560915"/>
            <a:ext cx="521137" cy="52113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57944" y="2524482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Créativité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5457944" y="2975253"/>
            <a:ext cx="2956441" cy="33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générés :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5457944" y="3433763"/>
            <a:ext cx="2956441" cy="666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"Un simple geste peut changer leur avenir."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457944" y="4173617"/>
            <a:ext cx="2956441" cy="666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"Il reste 48h pour faire la différence."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5457944" y="4913471"/>
            <a:ext cx="2956441" cy="1333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"70 % de nos bénéficiaires ont retrouvé un emploi : et si vous étiez la clé du prochain succès ?"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5457944" y="6320314"/>
            <a:ext cx="2956441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"Rejoignez une communauté d'optimistes qui agissent."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2358" y="784027"/>
            <a:ext cx="7599283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Comment tester vos accroches ?</a:t>
            </a:r>
            <a:endParaRPr lang="en-US" sz="43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8" y="2494240"/>
            <a:ext cx="1103471" cy="16247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6823" y="2714863"/>
            <a:ext cx="3059787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Envoyer deux versions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6823" y="3192066"/>
            <a:ext cx="6164818" cy="706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Envoyer deux versions d'un email avec uniquement l'accroche qui change.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58" y="4118967"/>
            <a:ext cx="1103471" cy="170187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6823" y="4339590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Mesurer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6823" y="4816793"/>
            <a:ext cx="6164818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 (objet d'email).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2206823" y="5247084"/>
            <a:ext cx="6164818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clic (appel à l'action dans l'email ou sur une page).</a:t>
            </a:r>
            <a:endParaRPr lang="en-US" sz="17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58" y="5820847"/>
            <a:ext cx="1103471" cy="162472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206823" y="6041469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</a:t>
            </a:r>
            <a:endParaRPr lang="en-US" sz="2150" dirty="0"/>
          </a:p>
        </p:txBody>
      </p:sp>
      <p:sp>
        <p:nvSpPr>
          <p:cNvPr id="13" name="Text 7"/>
          <p:cNvSpPr/>
          <p:nvPr/>
        </p:nvSpPr>
        <p:spPr>
          <a:xfrm>
            <a:off x="2206823" y="6518672"/>
            <a:ext cx="6164818" cy="706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changer qu'un seul élément à la fois pour obtenir un résultat fiable.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92928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Plateformes où tester facilement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Mailchimp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A/B sur l'objet d'email, le contenu ou l'appel à l'action.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717" y="4483775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61548"/>
            <a:ext cx="31217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Brevo (ex-Sendinblue)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automatique de différentes versions d'email.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326" y="310014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 Ads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d'accroches différentes pour les campagnes sponsorisées.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586740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683" y="554593"/>
            <a:ext cx="10822186" cy="630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tester efficacement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2423" y="1587818"/>
            <a:ext cx="1635800" cy="14839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579" y="2344936"/>
            <a:ext cx="283488" cy="3543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795" y="1789390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Audience suffisante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5029795" y="2225397"/>
            <a:ext cx="8693348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sur une audience suffisamment large pour que les résultats soient significatifs (minimum 300 personnes par version si possible).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4878586" y="3087410"/>
            <a:ext cx="8995767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583" y="3122176"/>
            <a:ext cx="3271599" cy="148399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579" y="3687008"/>
            <a:ext cx="283488" cy="35433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47755" y="3484959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 clair</a:t>
            </a:r>
            <a:endParaRPr lang="en-US" sz="1950" dirty="0"/>
          </a:p>
        </p:txBody>
      </p:sp>
      <p:sp>
        <p:nvSpPr>
          <p:cNvPr id="11" name="Text 5"/>
          <p:cNvSpPr/>
          <p:nvPr/>
        </p:nvSpPr>
        <p:spPr>
          <a:xfrm>
            <a:off x="5847755" y="3920966"/>
            <a:ext cx="7838242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Fixez un objectif clair avant de tester : voulez-vous augmenter les ouvertures ? Les clics ?</a:t>
            </a:r>
            <a:endParaRPr lang="en-US" sz="1550" dirty="0"/>
          </a:p>
        </p:txBody>
      </p:sp>
      <p:sp>
        <p:nvSpPr>
          <p:cNvPr id="12" name="Shape 6"/>
          <p:cNvSpPr/>
          <p:nvPr/>
        </p:nvSpPr>
        <p:spPr>
          <a:xfrm>
            <a:off x="5696545" y="4621768"/>
            <a:ext cx="817780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623" y="4656534"/>
            <a:ext cx="4907518" cy="148399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579" y="5221367"/>
            <a:ext cx="283488" cy="35433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65714" y="4858107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Patience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6665714" y="5294114"/>
            <a:ext cx="7057430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Soyez patient : laissez la campagne tourner suffisamment longtemps (au moins 48h).</a:t>
            </a:r>
            <a:endParaRPr lang="en-US" sz="1550" dirty="0"/>
          </a:p>
        </p:txBody>
      </p:sp>
      <p:sp>
        <p:nvSpPr>
          <p:cNvPr id="17" name="Shape 9"/>
          <p:cNvSpPr/>
          <p:nvPr/>
        </p:nvSpPr>
        <p:spPr>
          <a:xfrm>
            <a:off x="6514505" y="6156127"/>
            <a:ext cx="735984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664" y="6190893"/>
            <a:ext cx="6543318" cy="1483995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8579" y="6755725"/>
            <a:ext cx="283488" cy="35433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83554" y="6392466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483554" y="6828473"/>
            <a:ext cx="6239589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Tirez des enseignements : au-delà du test, analysez pourquoi une accroche fonctionne mieux qu'une autre.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104011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concret de test d'accroches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37076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Accroche A (objet d'email)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55697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"Agissez aujourd'hui : aidez 100 enfants à aller à l'école."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37182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Accroche B (objet d'email)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48267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"Votre geste aujourd'hui change une vie demain."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Résultat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38407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Accroche B : +18 % de taux d'ouverture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Capter l'attention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69224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Multiplier ses chances de capter l'attention.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11" y="390001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52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S'adapter au public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4288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S'adapter à la diversité de son public.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2948940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642128"/>
            <a:ext cx="36362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les campagnes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132546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Optimiser ses campagnes de dons, d'adhésion ou d'événements avec peu d'efforts.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533" y="5675114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ChatGPT pour générer et tester différentes accroches, c'est :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5216" y="610076"/>
            <a:ext cx="5537359" cy="692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Exercice pratique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775216" y="1745099"/>
            <a:ext cx="3630692" cy="730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50"/>
              </a:lnSpc>
              <a:buNone/>
            </a:pPr>
            <a:r>
              <a:rPr lang="en-US" sz="5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5750" dirty="0"/>
          </a:p>
        </p:txBody>
      </p:sp>
      <p:sp>
        <p:nvSpPr>
          <p:cNvPr id="5" name="Text 2"/>
          <p:cNvSpPr/>
          <p:nvPr/>
        </p:nvSpPr>
        <p:spPr>
          <a:xfrm>
            <a:off x="1206222" y="2752844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775216" y="3231713"/>
            <a:ext cx="363069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trois types d'accroches pour votre prochaine campagne : émotionnelle, urgente, factuelle.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38092" y="1745099"/>
            <a:ext cx="3630692" cy="730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50"/>
              </a:lnSpc>
              <a:buNone/>
            </a:pPr>
            <a:r>
              <a:rPr lang="en-US" sz="5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5750" dirty="0"/>
          </a:p>
        </p:txBody>
      </p:sp>
      <p:sp>
        <p:nvSpPr>
          <p:cNvPr id="8" name="Text 5"/>
          <p:cNvSpPr/>
          <p:nvPr/>
        </p:nvSpPr>
        <p:spPr>
          <a:xfrm>
            <a:off x="5169098" y="2752844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738092" y="3231713"/>
            <a:ext cx="363069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Lancez un test A/B simple sur vos contacts email.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2756654" y="5069800"/>
            <a:ext cx="3630692" cy="730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750"/>
              </a:lnSpc>
              <a:buNone/>
            </a:pPr>
            <a:r>
              <a:rPr lang="en-US" sz="5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5750" dirty="0"/>
          </a:p>
        </p:txBody>
      </p:sp>
      <p:sp>
        <p:nvSpPr>
          <p:cNvPr id="11" name="Text 8"/>
          <p:cNvSpPr/>
          <p:nvPr/>
        </p:nvSpPr>
        <p:spPr>
          <a:xfrm>
            <a:off x="3187660" y="6077545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2756654" y="6556415"/>
            <a:ext cx="363069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Analysez les résultats et tirez-en des leçons pour vos prochaines communications.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2025-04-26T19:34:35Z</dcterms:created>
  <dcterms:modified xsi:type="dcterms:W3CDTF">2025-04-26T19:34:35Z</dcterms:modified>
</cp:coreProperties>
</file>